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4"/>
  </p:normalViewPr>
  <p:slideViewPr>
    <p:cSldViewPr>
      <p:cViewPr varScale="1">
        <p:scale>
          <a:sx n="112" d="100"/>
          <a:sy n="112" d="100"/>
        </p:scale>
        <p:origin x="16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A00E2-CD3D-43CE-9AA5-0194F8667A71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3716F8-75C8-48CF-A225-7FF0F57A5BBB}">
      <dgm:prSet phldrT="[Text]" phldr="1"/>
      <dgm:spPr/>
      <dgm:t>
        <a:bodyPr/>
        <a:lstStyle/>
        <a:p>
          <a:endParaRPr lang="en-US" dirty="0"/>
        </a:p>
      </dgm:t>
    </dgm:pt>
    <dgm:pt modelId="{6A530965-F6D1-4C83-A425-33FAD5091CA1}" type="sibTrans" cxnId="{CAC40F41-D285-421A-B5E0-4621E701FBFF}">
      <dgm:prSet/>
      <dgm:spPr/>
      <dgm:t>
        <a:bodyPr/>
        <a:lstStyle/>
        <a:p>
          <a:endParaRPr lang="en-US"/>
        </a:p>
      </dgm:t>
    </dgm:pt>
    <dgm:pt modelId="{43BF28D5-4C10-4C6E-820E-B63D216BFAD4}" type="parTrans" cxnId="{CAC40F41-D285-421A-B5E0-4621E701FBFF}">
      <dgm:prSet/>
      <dgm:spPr/>
      <dgm:t>
        <a:bodyPr/>
        <a:lstStyle/>
        <a:p>
          <a:endParaRPr lang="en-US"/>
        </a:p>
      </dgm:t>
    </dgm:pt>
    <dgm:pt modelId="{2F867739-3866-43C0-9D5A-9CE8EAB4B4B9}" type="pres">
      <dgm:prSet presAssocID="{E2AA00E2-CD3D-43CE-9AA5-0194F8667A71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8BA2F00D-3634-4989-814C-690D35EA4E40}" type="pres">
      <dgm:prSet presAssocID="{E2AA00E2-CD3D-43CE-9AA5-0194F8667A71}" presName="arrowNode" presStyleLbl="node1" presStyleIdx="0" presStyleCnt="1" custScaleX="48217" custScaleY="48217" custLinFactNeighborX="-84413" custLinFactNeighborY="-36429"/>
      <dgm:spPr>
        <a:solidFill>
          <a:schemeClr val="accent1">
            <a:alpha val="88000"/>
          </a:schemeClr>
        </a:solidFill>
        <a:effectLst>
          <a:outerShdw blurRad="50800" dist="190500" dir="10800000" sx="110000" sy="110000" algn="r" rotWithShape="0">
            <a:schemeClr val="tx1">
              <a:lumMod val="95000"/>
              <a:lumOff val="5000"/>
              <a:alpha val="40000"/>
            </a:schemeClr>
          </a:outerShdw>
        </a:effectLst>
      </dgm:spPr>
    </dgm:pt>
    <dgm:pt modelId="{9A4959F3-89D6-4175-A909-4091734FF754}" type="pres">
      <dgm:prSet presAssocID="{B73716F8-75C8-48CF-A225-7FF0F57A5BBB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6F074-1DF9-4E2C-8EA9-516C30518EED}" type="presOf" srcId="{B73716F8-75C8-48CF-A225-7FF0F57A5BBB}" destId="{9A4959F3-89D6-4175-A909-4091734FF754}" srcOrd="0" destOrd="0" presId="urn:microsoft.com/office/officeart/2009/3/layout/DescendingProcess"/>
    <dgm:cxn modelId="{16D3F475-D846-4DCD-B21D-AC7140CE451F}" type="presOf" srcId="{E2AA00E2-CD3D-43CE-9AA5-0194F8667A71}" destId="{2F867739-3866-43C0-9D5A-9CE8EAB4B4B9}" srcOrd="0" destOrd="0" presId="urn:microsoft.com/office/officeart/2009/3/layout/DescendingProcess"/>
    <dgm:cxn modelId="{CAC40F41-D285-421A-B5E0-4621E701FBFF}" srcId="{E2AA00E2-CD3D-43CE-9AA5-0194F8667A71}" destId="{B73716F8-75C8-48CF-A225-7FF0F57A5BBB}" srcOrd="0" destOrd="0" parTransId="{43BF28D5-4C10-4C6E-820E-B63D216BFAD4}" sibTransId="{6A530965-F6D1-4C83-A425-33FAD5091CA1}"/>
    <dgm:cxn modelId="{D5F05D8F-CE09-43AD-AF3A-7D8C29EB2AEA}" type="presParOf" srcId="{2F867739-3866-43C0-9D5A-9CE8EAB4B4B9}" destId="{8BA2F00D-3634-4989-814C-690D35EA4E40}" srcOrd="0" destOrd="0" presId="urn:microsoft.com/office/officeart/2009/3/layout/DescendingProcess"/>
    <dgm:cxn modelId="{D97EB306-43C6-43CB-9BC0-16AAB0D97A6B}" type="presParOf" srcId="{2F867739-3866-43C0-9D5A-9CE8EAB4B4B9}" destId="{9A4959F3-89D6-4175-A909-4091734FF754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E0A83-3BCA-438C-9568-D4E5BE982D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6CF72-BE29-48D0-BDF3-860B8949ED6B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BBC52C8-E9F8-45C3-A0BD-EE73622C29B7}" type="parTrans" cxnId="{AA951F48-9A3B-4868-8CC7-E118ADF1AF52}">
      <dgm:prSet/>
      <dgm:spPr/>
      <dgm:t>
        <a:bodyPr/>
        <a:lstStyle/>
        <a:p>
          <a:endParaRPr lang="en-US"/>
        </a:p>
      </dgm:t>
    </dgm:pt>
    <dgm:pt modelId="{FD47BF7F-4612-440A-9D82-99F1A04C2347}" type="sibTrans" cxnId="{AA951F48-9A3B-4868-8CC7-E118ADF1AF52}">
      <dgm:prSet/>
      <dgm:spPr/>
      <dgm:t>
        <a:bodyPr/>
        <a:lstStyle/>
        <a:p>
          <a:endParaRPr lang="en-US"/>
        </a:p>
      </dgm:t>
    </dgm:pt>
    <dgm:pt modelId="{1309FCF7-C578-4333-BADB-46535F976BB6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ESTORNUDAR</a:t>
          </a:r>
          <a:endParaRPr lang="en-US" sz="3800" dirty="0">
            <a:latin typeface="AR DARLING" pitchFamily="2" charset="0"/>
          </a:endParaRPr>
        </a:p>
      </dgm:t>
    </dgm:pt>
    <dgm:pt modelId="{9A9C04B5-6B8B-47A9-A087-08F855ED0A58}" type="parTrans" cxnId="{054396D2-3074-46A9-B4DD-A9BBDD04A7B1}">
      <dgm:prSet/>
      <dgm:spPr/>
      <dgm:t>
        <a:bodyPr/>
        <a:lstStyle/>
        <a:p>
          <a:endParaRPr lang="en-US"/>
        </a:p>
      </dgm:t>
    </dgm:pt>
    <dgm:pt modelId="{DE4E33C7-93E8-48BB-9F9E-36796EC6CB1A}" type="sibTrans" cxnId="{054396D2-3074-46A9-B4DD-A9BBDD04A7B1}">
      <dgm:prSet/>
      <dgm:spPr/>
      <dgm:t>
        <a:bodyPr/>
        <a:lstStyle/>
        <a:p>
          <a:endParaRPr lang="en-US"/>
        </a:p>
      </dgm:t>
    </dgm:pt>
    <dgm:pt modelId="{0C065090-35D4-42D5-AFDD-6A20E7CC2457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/>
        </a:p>
      </dgm:t>
    </dgm:pt>
    <dgm:pt modelId="{FD9A5F26-78A5-4188-BBE0-CFAED4E29014}" type="parTrans" cxnId="{5A7FFD1D-636D-4D4B-B3DC-7A675B96C36F}">
      <dgm:prSet/>
      <dgm:spPr/>
      <dgm:t>
        <a:bodyPr/>
        <a:lstStyle/>
        <a:p>
          <a:endParaRPr lang="en-US"/>
        </a:p>
      </dgm:t>
    </dgm:pt>
    <dgm:pt modelId="{D3660567-574F-49DF-B6C8-1A3F6A944C5B}" type="sibTrans" cxnId="{5A7FFD1D-636D-4D4B-B3DC-7A675B96C36F}">
      <dgm:prSet/>
      <dgm:spPr/>
      <dgm:t>
        <a:bodyPr/>
        <a:lstStyle/>
        <a:p>
          <a:endParaRPr lang="en-US"/>
        </a:p>
      </dgm:t>
    </dgm:pt>
    <dgm:pt modelId="{4CC8C228-217E-4C11-99A8-D5A94DA6BBE5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ENFERMAR</a:t>
          </a:r>
          <a:r>
            <a:rPr lang="en-US" sz="3800" dirty="0" smtClean="0">
              <a:solidFill>
                <a:schemeClr val="accent1"/>
              </a:solidFill>
              <a:latin typeface="AR DARLING" pitchFamily="2" charset="0"/>
            </a:rPr>
            <a:t>SE</a:t>
          </a:r>
          <a:endParaRPr lang="en-US" sz="3800" dirty="0">
            <a:solidFill>
              <a:schemeClr val="accent1"/>
            </a:solidFill>
            <a:latin typeface="AR DARLING" pitchFamily="2" charset="0"/>
          </a:endParaRPr>
        </a:p>
      </dgm:t>
    </dgm:pt>
    <dgm:pt modelId="{00B135FC-AA8C-4BCF-97AC-B4BCD3E4E46F}" type="parTrans" cxnId="{E7120B76-8F17-4B20-AA0D-3ABEFF6015DE}">
      <dgm:prSet/>
      <dgm:spPr/>
      <dgm:t>
        <a:bodyPr/>
        <a:lstStyle/>
        <a:p>
          <a:endParaRPr lang="en-US"/>
        </a:p>
      </dgm:t>
    </dgm:pt>
    <dgm:pt modelId="{8AA7F4B1-55AE-4624-883C-A5FD2CA606FF}" type="sibTrans" cxnId="{E7120B76-8F17-4B20-AA0D-3ABEFF6015DE}">
      <dgm:prSet/>
      <dgm:spPr/>
      <dgm:t>
        <a:bodyPr/>
        <a:lstStyle/>
        <a:p>
          <a:endParaRPr lang="en-US"/>
        </a:p>
      </dgm:t>
    </dgm:pt>
    <dgm:pt modelId="{0BD864C2-F4B0-4E8B-969F-B401BFBCE7AC}">
      <dgm:prSet phldrT="[Text]" phldr="1"/>
      <dgm:spPr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gm:spPr>
      <dgm:t>
        <a:bodyPr/>
        <a:lstStyle/>
        <a:p>
          <a:endParaRPr lang="en-US"/>
        </a:p>
      </dgm:t>
    </dgm:pt>
    <dgm:pt modelId="{BEAF8FF4-2E8A-47F6-A9A8-A61EA9B0140C}" type="parTrans" cxnId="{8DCEC3E6-C3A6-4270-999C-CD481215BAEE}">
      <dgm:prSet/>
      <dgm:spPr/>
      <dgm:t>
        <a:bodyPr/>
        <a:lstStyle/>
        <a:p>
          <a:endParaRPr lang="en-US"/>
        </a:p>
      </dgm:t>
    </dgm:pt>
    <dgm:pt modelId="{C0E0CA5E-7999-48A6-BCD4-231F09708F0D}" type="sibTrans" cxnId="{8DCEC3E6-C3A6-4270-999C-CD481215BAEE}">
      <dgm:prSet/>
      <dgm:spPr/>
      <dgm:t>
        <a:bodyPr/>
        <a:lstStyle/>
        <a:p>
          <a:endParaRPr lang="en-US"/>
        </a:p>
      </dgm:t>
    </dgm:pt>
    <dgm:pt modelId="{E8941093-D213-4EAE-9AD5-453B9E113532}">
      <dgm:prSet phldrT="[Text]" custT="1"/>
      <dgm:spPr/>
      <dgm:t>
        <a:bodyPr/>
        <a:lstStyle/>
        <a:p>
          <a:r>
            <a:rPr lang="en-US" sz="3800" dirty="0" smtClean="0">
              <a:latin typeface="AR DARLING" pitchFamily="2" charset="0"/>
            </a:rPr>
            <a:t>TOSER</a:t>
          </a:r>
          <a:endParaRPr lang="en-US" sz="3800" dirty="0">
            <a:latin typeface="AR DARLING" pitchFamily="2" charset="0"/>
          </a:endParaRPr>
        </a:p>
      </dgm:t>
    </dgm:pt>
    <dgm:pt modelId="{F82538F6-B078-43DD-AC84-D17DE17ECA33}" type="parTrans" cxnId="{2B29F118-CB3D-495D-A6F6-8153743A6005}">
      <dgm:prSet/>
      <dgm:spPr/>
      <dgm:t>
        <a:bodyPr/>
        <a:lstStyle/>
        <a:p>
          <a:endParaRPr lang="en-US"/>
        </a:p>
      </dgm:t>
    </dgm:pt>
    <dgm:pt modelId="{8AE5A8AA-2C05-4818-B9A6-69B815314BA0}" type="sibTrans" cxnId="{2B29F118-CB3D-495D-A6F6-8153743A6005}">
      <dgm:prSet/>
      <dgm:spPr/>
      <dgm:t>
        <a:bodyPr/>
        <a:lstStyle/>
        <a:p>
          <a:endParaRPr lang="en-US"/>
        </a:p>
      </dgm:t>
    </dgm:pt>
    <dgm:pt modelId="{876D7A39-56F8-4D32-B9B5-0522BC77CD7E}" type="pres">
      <dgm:prSet presAssocID="{427E0A83-3BCA-438C-9568-D4E5BE982D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7C5A18-C199-4190-B98B-2E680DE73DB0}" type="pres">
      <dgm:prSet presAssocID="{8CA6CF72-BE29-48D0-BDF3-860B8949ED6B}" presName="linNode" presStyleCnt="0"/>
      <dgm:spPr/>
    </dgm:pt>
    <dgm:pt modelId="{7403E721-8C6F-4C55-B8A3-A0B6CAC8AB54}" type="pres">
      <dgm:prSet presAssocID="{8CA6CF72-BE29-48D0-BDF3-860B8949ED6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D3AE7-E9AB-47E3-B7DA-83851F11004E}" type="pres">
      <dgm:prSet presAssocID="{8CA6CF72-BE29-48D0-BDF3-860B8949ED6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D39D7-827C-4C2A-9446-51A1B32DC8A2}" type="pres">
      <dgm:prSet presAssocID="{FD47BF7F-4612-440A-9D82-99F1A04C2347}" presName="sp" presStyleCnt="0"/>
      <dgm:spPr/>
    </dgm:pt>
    <dgm:pt modelId="{0A67F61E-C86D-41FF-A412-AF924EF4802C}" type="pres">
      <dgm:prSet presAssocID="{0C065090-35D4-42D5-AFDD-6A20E7CC2457}" presName="linNode" presStyleCnt="0"/>
      <dgm:spPr/>
    </dgm:pt>
    <dgm:pt modelId="{EE88887C-12EF-4151-A69C-D6C6DF24C095}" type="pres">
      <dgm:prSet presAssocID="{0C065090-35D4-42D5-AFDD-6A20E7CC245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0D307-18B4-4195-B031-1C530D96E018}" type="pres">
      <dgm:prSet presAssocID="{0C065090-35D4-42D5-AFDD-6A20E7CC245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5B78D-8CB7-4BA1-9646-3F62F447DA72}" type="pres">
      <dgm:prSet presAssocID="{D3660567-574F-49DF-B6C8-1A3F6A944C5B}" presName="sp" presStyleCnt="0"/>
      <dgm:spPr/>
    </dgm:pt>
    <dgm:pt modelId="{85658D8E-8E92-40D0-B3AA-A470816A79EE}" type="pres">
      <dgm:prSet presAssocID="{0BD864C2-F4B0-4E8B-969F-B401BFBCE7AC}" presName="linNode" presStyleCnt="0"/>
      <dgm:spPr/>
    </dgm:pt>
    <dgm:pt modelId="{ABD22CDA-662C-46FE-9F5D-C5C2A0747C75}" type="pres">
      <dgm:prSet presAssocID="{0BD864C2-F4B0-4E8B-969F-B401BFBCE7A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09618-3932-4400-B568-6C6D4D83139C}" type="pres">
      <dgm:prSet presAssocID="{0BD864C2-F4B0-4E8B-969F-B401BFBCE7A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E232DE-6048-4C60-8D70-44B442EC9E7E}" type="presOf" srcId="{0BD864C2-F4B0-4E8B-969F-B401BFBCE7AC}" destId="{ABD22CDA-662C-46FE-9F5D-C5C2A0747C75}" srcOrd="0" destOrd="0" presId="urn:microsoft.com/office/officeart/2005/8/layout/vList5"/>
    <dgm:cxn modelId="{5A7B73A2-E9C8-4A2A-8B2C-417B696175D2}" type="presOf" srcId="{0C065090-35D4-42D5-AFDD-6A20E7CC2457}" destId="{EE88887C-12EF-4151-A69C-D6C6DF24C095}" srcOrd="0" destOrd="0" presId="urn:microsoft.com/office/officeart/2005/8/layout/vList5"/>
    <dgm:cxn modelId="{2B29F118-CB3D-495D-A6F6-8153743A6005}" srcId="{0BD864C2-F4B0-4E8B-969F-B401BFBCE7AC}" destId="{E8941093-D213-4EAE-9AD5-453B9E113532}" srcOrd="0" destOrd="0" parTransId="{F82538F6-B078-43DD-AC84-D17DE17ECA33}" sibTransId="{8AE5A8AA-2C05-4818-B9A6-69B815314BA0}"/>
    <dgm:cxn modelId="{8DCEC3E6-C3A6-4270-999C-CD481215BAEE}" srcId="{427E0A83-3BCA-438C-9568-D4E5BE982D5D}" destId="{0BD864C2-F4B0-4E8B-969F-B401BFBCE7AC}" srcOrd="2" destOrd="0" parTransId="{BEAF8FF4-2E8A-47F6-A9A8-A61EA9B0140C}" sibTransId="{C0E0CA5E-7999-48A6-BCD4-231F09708F0D}"/>
    <dgm:cxn modelId="{054396D2-3074-46A9-B4DD-A9BBDD04A7B1}" srcId="{8CA6CF72-BE29-48D0-BDF3-860B8949ED6B}" destId="{1309FCF7-C578-4333-BADB-46535F976BB6}" srcOrd="0" destOrd="0" parTransId="{9A9C04B5-6B8B-47A9-A087-08F855ED0A58}" sibTransId="{DE4E33C7-93E8-48BB-9F9E-36796EC6CB1A}"/>
    <dgm:cxn modelId="{0583FF28-5858-4762-AD57-FE720F3639B7}" type="presOf" srcId="{1309FCF7-C578-4333-BADB-46535F976BB6}" destId="{426D3AE7-E9AB-47E3-B7DA-83851F11004E}" srcOrd="0" destOrd="0" presId="urn:microsoft.com/office/officeart/2005/8/layout/vList5"/>
    <dgm:cxn modelId="{AA951F48-9A3B-4868-8CC7-E118ADF1AF52}" srcId="{427E0A83-3BCA-438C-9568-D4E5BE982D5D}" destId="{8CA6CF72-BE29-48D0-BDF3-860B8949ED6B}" srcOrd="0" destOrd="0" parTransId="{8BBC52C8-E9F8-45C3-A0BD-EE73622C29B7}" sibTransId="{FD47BF7F-4612-440A-9D82-99F1A04C2347}"/>
    <dgm:cxn modelId="{B56169AF-32E1-4723-8AEF-8386C0F0A72B}" type="presOf" srcId="{E8941093-D213-4EAE-9AD5-453B9E113532}" destId="{D9509618-3932-4400-B568-6C6D4D83139C}" srcOrd="0" destOrd="0" presId="urn:microsoft.com/office/officeart/2005/8/layout/vList5"/>
    <dgm:cxn modelId="{1E2BC0B8-B902-4138-B5CE-C6778C664245}" type="presOf" srcId="{427E0A83-3BCA-438C-9568-D4E5BE982D5D}" destId="{876D7A39-56F8-4D32-B9B5-0522BC77CD7E}" srcOrd="0" destOrd="0" presId="urn:microsoft.com/office/officeart/2005/8/layout/vList5"/>
    <dgm:cxn modelId="{0181A41B-6A82-4056-A43C-A8F7BE112AD8}" type="presOf" srcId="{4CC8C228-217E-4C11-99A8-D5A94DA6BBE5}" destId="{85C0D307-18B4-4195-B031-1C530D96E018}" srcOrd="0" destOrd="0" presId="urn:microsoft.com/office/officeart/2005/8/layout/vList5"/>
    <dgm:cxn modelId="{E7120B76-8F17-4B20-AA0D-3ABEFF6015DE}" srcId="{0C065090-35D4-42D5-AFDD-6A20E7CC2457}" destId="{4CC8C228-217E-4C11-99A8-D5A94DA6BBE5}" srcOrd="0" destOrd="0" parTransId="{00B135FC-AA8C-4BCF-97AC-B4BCD3E4E46F}" sibTransId="{8AA7F4B1-55AE-4624-883C-A5FD2CA606FF}"/>
    <dgm:cxn modelId="{D1BAE180-7809-4FAD-B3D9-AEE99A6FCF26}" type="presOf" srcId="{8CA6CF72-BE29-48D0-BDF3-860B8949ED6B}" destId="{7403E721-8C6F-4C55-B8A3-A0B6CAC8AB54}" srcOrd="0" destOrd="0" presId="urn:microsoft.com/office/officeart/2005/8/layout/vList5"/>
    <dgm:cxn modelId="{5A7FFD1D-636D-4D4B-B3DC-7A675B96C36F}" srcId="{427E0A83-3BCA-438C-9568-D4E5BE982D5D}" destId="{0C065090-35D4-42D5-AFDD-6A20E7CC2457}" srcOrd="1" destOrd="0" parTransId="{FD9A5F26-78A5-4188-BBE0-CFAED4E29014}" sibTransId="{D3660567-574F-49DF-B6C8-1A3F6A944C5B}"/>
    <dgm:cxn modelId="{6B420C16-F861-4CA5-8194-C92089BEB9D7}" type="presParOf" srcId="{876D7A39-56F8-4D32-B9B5-0522BC77CD7E}" destId="{8D7C5A18-C199-4190-B98B-2E680DE73DB0}" srcOrd="0" destOrd="0" presId="urn:microsoft.com/office/officeart/2005/8/layout/vList5"/>
    <dgm:cxn modelId="{0921D4DE-1289-4F94-9B81-AC422E201471}" type="presParOf" srcId="{8D7C5A18-C199-4190-B98B-2E680DE73DB0}" destId="{7403E721-8C6F-4C55-B8A3-A0B6CAC8AB54}" srcOrd="0" destOrd="0" presId="urn:microsoft.com/office/officeart/2005/8/layout/vList5"/>
    <dgm:cxn modelId="{EC6F32B6-FC6D-4E54-A7F6-AD5618674446}" type="presParOf" srcId="{8D7C5A18-C199-4190-B98B-2E680DE73DB0}" destId="{426D3AE7-E9AB-47E3-B7DA-83851F11004E}" srcOrd="1" destOrd="0" presId="urn:microsoft.com/office/officeart/2005/8/layout/vList5"/>
    <dgm:cxn modelId="{FBA0405B-2DD2-4504-8CD1-67B4AEE87A7B}" type="presParOf" srcId="{876D7A39-56F8-4D32-B9B5-0522BC77CD7E}" destId="{5C4D39D7-827C-4C2A-9446-51A1B32DC8A2}" srcOrd="1" destOrd="0" presId="urn:microsoft.com/office/officeart/2005/8/layout/vList5"/>
    <dgm:cxn modelId="{B8D5A880-2062-4C9C-BBFE-F67D86BB9284}" type="presParOf" srcId="{876D7A39-56F8-4D32-B9B5-0522BC77CD7E}" destId="{0A67F61E-C86D-41FF-A412-AF924EF4802C}" srcOrd="2" destOrd="0" presId="urn:microsoft.com/office/officeart/2005/8/layout/vList5"/>
    <dgm:cxn modelId="{B570F8EF-06FE-4CD2-B1D0-578D0E1C658C}" type="presParOf" srcId="{0A67F61E-C86D-41FF-A412-AF924EF4802C}" destId="{EE88887C-12EF-4151-A69C-D6C6DF24C095}" srcOrd="0" destOrd="0" presId="urn:microsoft.com/office/officeart/2005/8/layout/vList5"/>
    <dgm:cxn modelId="{18C717A9-4588-4A49-8D2D-7C8F24BDC632}" type="presParOf" srcId="{0A67F61E-C86D-41FF-A412-AF924EF4802C}" destId="{85C0D307-18B4-4195-B031-1C530D96E018}" srcOrd="1" destOrd="0" presId="urn:microsoft.com/office/officeart/2005/8/layout/vList5"/>
    <dgm:cxn modelId="{21835203-E646-42EC-BDDA-2DA01F58D5FA}" type="presParOf" srcId="{876D7A39-56F8-4D32-B9B5-0522BC77CD7E}" destId="{B145B78D-8CB7-4BA1-9646-3F62F447DA72}" srcOrd="3" destOrd="0" presId="urn:microsoft.com/office/officeart/2005/8/layout/vList5"/>
    <dgm:cxn modelId="{A4AA0FDB-2216-43FD-A5ED-8D0025D4D1ED}" type="presParOf" srcId="{876D7A39-56F8-4D32-B9B5-0522BC77CD7E}" destId="{85658D8E-8E92-40D0-B3AA-A470816A79EE}" srcOrd="4" destOrd="0" presId="urn:microsoft.com/office/officeart/2005/8/layout/vList5"/>
    <dgm:cxn modelId="{2AD44491-6C26-4582-A92E-400A625D9BC1}" type="presParOf" srcId="{85658D8E-8E92-40D0-B3AA-A470816A79EE}" destId="{ABD22CDA-662C-46FE-9F5D-C5C2A0747C75}" srcOrd="0" destOrd="0" presId="urn:microsoft.com/office/officeart/2005/8/layout/vList5"/>
    <dgm:cxn modelId="{8E761870-A4CD-4F77-AF27-8F79C8D138AB}" type="presParOf" srcId="{85658D8E-8E92-40D0-B3AA-A470816A79EE}" destId="{D9509618-3932-4400-B568-6C6D4D8313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F00D-3634-4989-814C-690D35EA4E40}">
      <dsp:nvSpPr>
        <dsp:cNvPr id="0" name=""/>
        <dsp:cNvSpPr/>
      </dsp:nvSpPr>
      <dsp:spPr>
        <a:xfrm rot="4396374">
          <a:off x="-37485" y="487804"/>
          <a:ext cx="1691590" cy="117967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alpha val="88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0" dir="10800000" sx="110000" sy="110000" algn="r" rotWithShape="0">
            <a:schemeClr val="tx1">
              <a:lumMod val="95000"/>
              <a:lumOff val="5000"/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959F3-89D6-4175-A909-4091734FF754}">
      <dsp:nvSpPr>
        <dsp:cNvPr id="0" name=""/>
        <dsp:cNvSpPr/>
      </dsp:nvSpPr>
      <dsp:spPr>
        <a:xfrm>
          <a:off x="1649181" y="526115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070" tIns="52070" rIns="52070" bIns="52070" numCol="1" spcCol="1270" anchor="b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 dirty="0"/>
        </a:p>
      </dsp:txBody>
      <dsp:txXfrm>
        <a:off x="1649181" y="526115"/>
        <a:ext cx="1654048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D3AE7-E9AB-47E3-B7DA-83851F11004E}">
      <dsp:nvSpPr>
        <dsp:cNvPr id="0" name=""/>
        <dsp:cNvSpPr/>
      </dsp:nvSpPr>
      <dsp:spPr>
        <a:xfrm rot="5400000">
          <a:off x="4008024" y="-1332226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ESTORNUDAR</a:t>
          </a:r>
          <a:endParaRPr lang="en-US" sz="3800" kern="1200" dirty="0">
            <a:latin typeface="AR DARLING" pitchFamily="2" charset="0"/>
          </a:endParaRPr>
        </a:p>
      </dsp:txBody>
      <dsp:txXfrm rot="-5400000">
        <a:off x="2496311" y="248535"/>
        <a:ext cx="4368840" cy="1276366"/>
      </dsp:txXfrm>
    </dsp:sp>
    <dsp:sp modelId="{7403E721-8C6F-4C55-B8A3-A0B6CAC8AB54}">
      <dsp:nvSpPr>
        <dsp:cNvPr id="0" name=""/>
        <dsp:cNvSpPr/>
      </dsp:nvSpPr>
      <dsp:spPr>
        <a:xfrm>
          <a:off x="0" y="2678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 dirty="0"/>
        </a:p>
      </dsp:txBody>
      <dsp:txXfrm>
        <a:off x="86310" y="88988"/>
        <a:ext cx="2323692" cy="1595458"/>
      </dsp:txXfrm>
    </dsp:sp>
    <dsp:sp modelId="{85C0D307-18B4-4195-B031-1C530D96E018}">
      <dsp:nvSpPr>
        <dsp:cNvPr id="0" name=""/>
        <dsp:cNvSpPr/>
      </dsp:nvSpPr>
      <dsp:spPr>
        <a:xfrm rot="5400000">
          <a:off x="4008024" y="524255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ENFERMAR</a:t>
          </a:r>
          <a:r>
            <a:rPr lang="en-US" sz="3800" kern="1200" dirty="0" smtClean="0">
              <a:solidFill>
                <a:schemeClr val="accent1"/>
              </a:solidFill>
              <a:latin typeface="AR DARLING" pitchFamily="2" charset="0"/>
            </a:rPr>
            <a:t>SE</a:t>
          </a:r>
          <a:endParaRPr lang="en-US" sz="3800" kern="1200" dirty="0">
            <a:solidFill>
              <a:schemeClr val="accent1"/>
            </a:solidFill>
            <a:latin typeface="AR DARLING" pitchFamily="2" charset="0"/>
          </a:endParaRPr>
        </a:p>
      </dsp:txBody>
      <dsp:txXfrm rot="-5400000">
        <a:off x="2496311" y="2105016"/>
        <a:ext cx="4368840" cy="1276366"/>
      </dsp:txXfrm>
    </dsp:sp>
    <dsp:sp modelId="{EE88887C-12EF-4151-A69C-D6C6DF24C095}">
      <dsp:nvSpPr>
        <dsp:cNvPr id="0" name=""/>
        <dsp:cNvSpPr/>
      </dsp:nvSpPr>
      <dsp:spPr>
        <a:xfrm>
          <a:off x="0" y="1859160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86310" y="1945470"/>
        <a:ext cx="2323692" cy="1595458"/>
      </dsp:txXfrm>
    </dsp:sp>
    <dsp:sp modelId="{D9509618-3932-4400-B568-6C6D4D83139C}">
      <dsp:nvSpPr>
        <dsp:cNvPr id="0" name=""/>
        <dsp:cNvSpPr/>
      </dsp:nvSpPr>
      <dsp:spPr>
        <a:xfrm rot="5400000">
          <a:off x="4008024" y="2380738"/>
          <a:ext cx="1414462" cy="44378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800" kern="1200" dirty="0" smtClean="0">
              <a:latin typeface="AR DARLING" pitchFamily="2" charset="0"/>
            </a:rPr>
            <a:t>TOSER</a:t>
          </a:r>
          <a:endParaRPr lang="en-US" sz="3800" kern="1200" dirty="0">
            <a:latin typeface="AR DARLING" pitchFamily="2" charset="0"/>
          </a:endParaRPr>
        </a:p>
      </dsp:txBody>
      <dsp:txXfrm rot="-5400000">
        <a:off x="2496311" y="3961499"/>
        <a:ext cx="4368840" cy="1276366"/>
      </dsp:txXfrm>
    </dsp:sp>
    <dsp:sp modelId="{ABD22CDA-662C-46FE-9F5D-C5C2A0747C75}">
      <dsp:nvSpPr>
        <dsp:cNvPr id="0" name=""/>
        <dsp:cNvSpPr/>
      </dsp:nvSpPr>
      <dsp:spPr>
        <a:xfrm>
          <a:off x="0" y="3715642"/>
          <a:ext cx="2496312" cy="17680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41300" dir="9060000" sx="99000" sy="99000" algn="tr" rotWithShape="0">
            <a:schemeClr val="tx1">
              <a:alpha val="40000"/>
            </a:scheme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800" kern="1200"/>
        </a:p>
      </dsp:txBody>
      <dsp:txXfrm>
        <a:off x="86310" y="3801952"/>
        <a:ext cx="2323692" cy="1595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29DA4A0-A5DA-49B8-BB19-6FD4BF74D215}" type="datetimeFigureOut">
              <a:rPr lang="en-US" smtClean="0"/>
              <a:pPr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5D2A11D-2192-41FE-8ED3-645FF775A3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Fb8wJDwlhk" TargetMode="Externa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FX8NJZv5g" TargetMode="External"/><Relationship Id="rId4" Type="http://schemas.openxmlformats.org/officeDocument/2006/relationships/hyperlink" Target="https://www.youtube.com/watch?v=GOTpllAaJe4" TargetMode="External"/><Relationship Id="rId5" Type="http://schemas.openxmlformats.org/officeDocument/2006/relationships/hyperlink" Target="https://www.youtube.com/watch?v=3VFhJ5sTpIk" TargetMode="External"/><Relationship Id="rId6" Type="http://schemas.openxmlformats.org/officeDocument/2006/relationships/image" Target="../media/image3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GT9vYMqt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0.jpe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1" y="228600"/>
            <a:ext cx="5638800" cy="2819400"/>
          </a:xfrm>
        </p:spPr>
        <p:txBody>
          <a:bodyPr/>
          <a:lstStyle/>
          <a:p>
            <a:r>
              <a:rPr lang="es-E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DARLING" pitchFamily="2" charset="0"/>
              </a:rPr>
              <a:t>Las Lesiones</a:t>
            </a:r>
            <a:endParaRPr lang="es-E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DARL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62400"/>
            <a:ext cx="6858000" cy="19812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Algerian" pitchFamily="82" charset="0"/>
              </a:rPr>
              <a:t>Español 2</a:t>
            </a:r>
          </a:p>
          <a:p>
            <a:r>
              <a:rPr lang="es-ES" sz="4800" dirty="0" smtClean="0">
                <a:latin typeface="Algerian" pitchFamily="82" charset="0"/>
              </a:rPr>
              <a:t>Unidad 3D</a:t>
            </a:r>
            <a:endParaRPr lang="es-ES" sz="4800" dirty="0">
              <a:latin typeface="Algerian" pitchFamily="82" charset="0"/>
            </a:endParaRPr>
          </a:p>
        </p:txBody>
      </p:sp>
      <p:pic>
        <p:nvPicPr>
          <p:cNvPr id="1026" name="Picture 2" descr="http://4.bp.blogspot.com/_agHXcORx9eY/SCGolHoQx1I/AAAAAAAAAdY/XsCInxuqi_Y/s400/ouchsocc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405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781800" cy="914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hlinkClick r:id="rId2"/>
              </a:rPr>
              <a:t>Boticas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hlinkClick r:id="rId2"/>
              </a:rPr>
              <a:t>Aliza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1910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When does the cold have it’s strongest presence?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Which other times of the year can you acquire a cold?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Garamond Premr Pro Smbd" pitchFamily="18" charset="0"/>
              </a:rPr>
              <a:t>Name two symptoms of the common cold that she mentions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>
                <a:latin typeface="Garamond Premr Pro Smbd" pitchFamily="18" charset="0"/>
              </a:rPr>
              <a:t>What fruit </a:t>
            </a:r>
            <a:r>
              <a:rPr lang="en-US" dirty="0" smtClean="0">
                <a:latin typeface="Garamond Premr Pro Smbd" pitchFamily="18" charset="0"/>
              </a:rPr>
              <a:t>compliments can you ingest? </a:t>
            </a:r>
          </a:p>
        </p:txBody>
      </p:sp>
      <p:pic>
        <p:nvPicPr>
          <p:cNvPr id="10242" name="Picture 2" descr="http://i1.ytimg.com/vi/dFb8wJDwlhk/m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14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0800" dir="13500000" sx="103000" sy="103000" algn="br" rotWithShape="0">
              <a:schemeClr val="accent1">
                <a:lumMod val="75000"/>
                <a:alpha val="40000"/>
              </a:scheme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1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 DARLING" pitchFamily="2" charset="0"/>
              </a:rPr>
              <a:t>¡</a:t>
            </a:r>
            <a:r>
              <a:rPr lang="en-US" sz="4900" dirty="0" smtClean="0">
                <a:latin typeface="AR DARLING" pitchFamily="2" charset="0"/>
              </a:rPr>
              <a:t>LOS ANIMALES TAMBIEN ESTORNUDAN!</a:t>
            </a:r>
            <a:endParaRPr lang="en-US" sz="49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990600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Perros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Estornudando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1210" y="2228385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El </a:t>
            </a:r>
            <a:r>
              <a:rPr lang="en-US" dirty="0" err="1" smtClean="0">
                <a:hlinkClick r:id="rId3"/>
              </a:rPr>
              <a:t>Oso</a:t>
            </a:r>
            <a:r>
              <a:rPr lang="en-US" dirty="0" smtClean="0">
                <a:hlinkClick r:id="rId3"/>
              </a:rPr>
              <a:t>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819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4"/>
              </a:rPr>
              <a:t>Lucas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4290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Achu</a:t>
            </a:r>
            <a:r>
              <a:rPr lang="en-US" dirty="0" smtClean="0">
                <a:hlinkClick r:id="rId5"/>
              </a:rPr>
              <a:t>!</a:t>
            </a:r>
            <a:endParaRPr lang="en-US" dirty="0"/>
          </a:p>
        </p:txBody>
      </p:sp>
      <p:pic>
        <p:nvPicPr>
          <p:cNvPr id="11266" name="Picture 2" descr="http://familyvet.com/blog/wp-content/uploads/2012/10/sneezing-do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 trans="49000"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10"/>
          <a:stretch/>
        </p:blipFill>
        <p:spPr bwMode="auto">
          <a:xfrm>
            <a:off x="4191000" y="2525486"/>
            <a:ext cx="4524375" cy="30371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924800" cy="1676400"/>
          </a:xfrm>
        </p:spPr>
        <p:txBody>
          <a:bodyPr>
            <a:normAutofit/>
          </a:bodyPr>
          <a:lstStyle/>
          <a:p>
            <a:r>
              <a:rPr lang="es-ES" sz="6600" dirty="0" smtClean="0">
                <a:latin typeface="AR DARLING" pitchFamily="2" charset="0"/>
              </a:rPr>
              <a:t>Las Preguntas</a:t>
            </a:r>
            <a:endParaRPr lang="es-ES" sz="66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7543800" cy="33528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Garamond Premr Pro Smbd" pitchFamily="18" charset="0"/>
              </a:rPr>
              <a:t>¿Qué pasó?</a:t>
            </a:r>
          </a:p>
          <a:p>
            <a:r>
              <a:rPr lang="es-ES" sz="4800" dirty="0" smtClean="0">
                <a:latin typeface="Garamond Premr Pro Smbd" pitchFamily="18" charset="0"/>
              </a:rPr>
              <a:t>¿Qué te pasa?</a:t>
            </a:r>
          </a:p>
          <a:p>
            <a:r>
              <a:rPr lang="es-ES" sz="4800" dirty="0" smtClean="0">
                <a:latin typeface="Garamond Premr Pro Smbd" pitchFamily="18" charset="0"/>
              </a:rPr>
              <a:t>¿Qué tienes?</a:t>
            </a:r>
            <a:endParaRPr lang="es-ES" sz="4800" dirty="0">
              <a:latin typeface="Garamond Premr Pro Smbd" pitchFamily="18" charset="0"/>
            </a:endParaRPr>
          </a:p>
        </p:txBody>
      </p:sp>
      <p:pic>
        <p:nvPicPr>
          <p:cNvPr id="2050" name="Picture 2" descr="https://encrypted-tbn1.gstatic.com/images?q=tbn:ANd9GcQAy9UV_6TOwFxBj51uUx3v3C7g3YLu8PCAIImAya54Uquc46c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28825"/>
            <a:ext cx="4114800" cy="33813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88900" dir="12000000" sx="101000" sy="101000" algn="br" rotWithShape="0">
              <a:schemeClr val="accent1">
                <a:lumMod val="75000"/>
                <a:alpha val="9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4917805"/>
              </p:ext>
            </p:extLst>
          </p:nvPr>
        </p:nvGraphicFramePr>
        <p:xfrm>
          <a:off x="1143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152400"/>
            <a:ext cx="8567057" cy="1295400"/>
          </a:xfrm>
        </p:spPr>
        <p:txBody>
          <a:bodyPr>
            <a:noAutofit/>
          </a:bodyPr>
          <a:lstStyle/>
          <a:p>
            <a:r>
              <a:rPr lang="es-ES" sz="8800" dirty="0" smtClean="0">
                <a:latin typeface="AR DARLING" pitchFamily="2" charset="0"/>
              </a:rPr>
              <a:t>Unas</a:t>
            </a:r>
            <a:r>
              <a:rPr lang="es-ES" sz="8800" dirty="0" smtClean="0">
                <a:latin typeface="AR DARLING" pitchFamily="2" charset="0"/>
              </a:rPr>
              <a:t> </a:t>
            </a:r>
            <a:r>
              <a:rPr lang="es-ES" sz="8800" dirty="0" smtClean="0">
                <a:latin typeface="AR DARLING" pitchFamily="2" charset="0"/>
              </a:rPr>
              <a:t>Frases</a:t>
            </a:r>
            <a:endParaRPr lang="es-ES" sz="88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2886"/>
            <a:ext cx="7543800" cy="3787914"/>
          </a:xfrm>
        </p:spPr>
        <p:txBody>
          <a:bodyPr/>
          <a:lstStyle/>
          <a:p>
            <a:r>
              <a:rPr lang="en-US" sz="4800" dirty="0" smtClean="0">
                <a:latin typeface="Algerian" pitchFamily="82" charset="0"/>
              </a:rPr>
              <a:t>TENGO...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CATARRO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GRIPE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FIEBRE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DOLOR DE CABEZA</a:t>
            </a:r>
          </a:p>
          <a:p>
            <a:pPr lvl="2"/>
            <a:r>
              <a:rPr lang="en-US" sz="3000" dirty="0" smtClean="0">
                <a:latin typeface="Garamond Premr Pro Smbd" pitchFamily="18" charset="0"/>
              </a:rPr>
              <a:t>SUEŇO</a:t>
            </a:r>
            <a:endParaRPr lang="en-US" sz="3000" dirty="0">
              <a:latin typeface="Garamond Premr Pro Smbd" pitchFamily="18" charset="0"/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838200" y="1447800"/>
            <a:ext cx="762000" cy="609600"/>
          </a:xfrm>
          <a:prstGeom prst="bentUpArrow">
            <a:avLst/>
          </a:prstGeom>
          <a:effectLst>
            <a:outerShdw blurRad="50800" dist="139700" dir="864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5781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lgerian" pitchFamily="82" charset="0"/>
              </a:rPr>
              <a:t>Estoy enfermo/enferma,</a:t>
            </a:r>
            <a:endParaRPr lang="es-ES" sz="4000" dirty="0">
              <a:latin typeface="Algerian" pitchFamily="82" charset="0"/>
            </a:endParaRPr>
          </a:p>
        </p:txBody>
      </p:sp>
      <p:pic>
        <p:nvPicPr>
          <p:cNvPr id="4098" name="Picture 2" descr="http://www.resultados-futbol.com/tengo-fiebre-rf_10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brushSize="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32744"/>
            <a:ext cx="3600450" cy="361085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  <a:outerShdw blurRad="50800" dir="18600000" sx="72000" sy="72000" algn="tr" rotWithShape="0">
              <a:prstClr val="black">
                <a:alpha val="40000"/>
              </a:prstClr>
            </a:outerShdw>
            <a:reflection blurRad="63500" stA="50000" endA="300" endPos="30000" dist="1397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9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38200" cy="58674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R DARLING" pitchFamily="2" charset="0"/>
              </a:rPr>
              <a:t>VERBOS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533400"/>
            <a:ext cx="6019800" cy="5562600"/>
          </a:xfrm>
        </p:spPr>
        <p:txBody>
          <a:bodyPr/>
          <a:lstStyle/>
          <a:p>
            <a:r>
              <a:rPr lang="es-ES" dirty="0" smtClean="0"/>
              <a:t>ESTORNUDAR</a:t>
            </a:r>
          </a:p>
          <a:p>
            <a:endParaRPr lang="es-ES" dirty="0"/>
          </a:p>
        </p:txBody>
      </p:sp>
      <p:sp>
        <p:nvSpPr>
          <p:cNvPr id="5" name="Striped Right Arrow 4"/>
          <p:cNvSpPr/>
          <p:nvPr/>
        </p:nvSpPr>
        <p:spPr>
          <a:xfrm>
            <a:off x="914400" y="2928937"/>
            <a:ext cx="990600" cy="804863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9125304"/>
              </p:ext>
            </p:extLst>
          </p:nvPr>
        </p:nvGraphicFramePr>
        <p:xfrm>
          <a:off x="2057400" y="609600"/>
          <a:ext cx="6934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sitiosargentina.com.ar/diario/wp-content/uploads/2013/01/estornudar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niversityhospital.kramesonline.com/Spanish/272801.im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entral.languagepod101.com/stockphoto/media/1074&amp;v=fit5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7403E721-8C6F-4C55-B8A3-A0B6CAC8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graphicEl>
                                              <a:dgm id="{426D3AE7-E9AB-47E3-B7DA-83851F110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EE88887C-12EF-4151-A69C-D6C6DF24C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85C0D307-18B4-4195-B031-1C530D96E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ABD22CDA-662C-46FE-9F5D-C5C2A0747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D9509618-3932-4400-B568-6C6D4D83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 DARLING" pitchFamily="2" charset="0"/>
              </a:rPr>
              <a:t>DEBES…</a:t>
            </a:r>
            <a:endParaRPr lang="en-US" sz="60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77200" cy="4724400"/>
          </a:xfrm>
        </p:spPr>
        <p:txBody>
          <a:bodyPr>
            <a:normAutofit/>
          </a:bodyPr>
          <a:lstStyle/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HABLAR CON UNA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ENFERMERA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IR AL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HOSPITAL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QUEDARTE EN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CASA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QUEDARTE EN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CAMA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</a:t>
            </a:r>
            <a:r>
              <a:rPr lang="es-ES" sz="2000" spc="80" dirty="0" smtClean="0">
                <a:latin typeface="Garamond Premr Pro Smbd" pitchFamily="18" charset="0"/>
              </a:rPr>
              <a:t>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MEDICINA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UNAS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ASPIRINAS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UN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CARAMELO</a:t>
            </a:r>
          </a:p>
          <a:p>
            <a:r>
              <a:rPr lang="es-ES" sz="2000" spc="120" dirty="0" smtClean="0">
                <a:solidFill>
                  <a:schemeClr val="accent1"/>
                </a:solidFill>
                <a:latin typeface="Garamond Premr Pro Smbd" pitchFamily="18" charset="0"/>
              </a:rPr>
              <a:t>TOMAR EL </a:t>
            </a:r>
            <a:r>
              <a:rPr lang="es-ES" sz="20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JARABE PARA LA TOS</a:t>
            </a:r>
            <a:endParaRPr lang="es-ES" sz="2000" b="1" u="sng" spc="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FRASES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4389418">
            <a:off x="2647963" y="1311223"/>
            <a:ext cx="642637" cy="606864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21348904">
            <a:off x="936482" y="629306"/>
            <a:ext cx="562904" cy="625741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twinesandvines.com/wp-content/uploads/2013/01/Ferris-Bueller-s-Day-Off-ferris-bueller-2541524-1600-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 trans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76" b="13834"/>
          <a:stretch/>
        </p:blipFill>
        <p:spPr bwMode="auto">
          <a:xfrm>
            <a:off x="5715000" y="3810000"/>
            <a:ext cx="3200400" cy="20574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pf.fotolog.com/photo/63/62/114/thejokerfanclub/1234365514473_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 trans="37000" brushSize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200400" cy="225504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r="5400000" sx="103000" sy="103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0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47900"/>
            <a:ext cx="3886200" cy="4686300"/>
          </a:xfrm>
        </p:spPr>
        <p:txBody>
          <a:bodyPr>
            <a:normAutofit/>
          </a:bodyPr>
          <a:lstStyle/>
          <a:p>
            <a:r>
              <a:rPr lang="en-US" sz="3600" spc="300" dirty="0" smtClean="0">
                <a:latin typeface="+mj-lt"/>
              </a:rPr>
              <a:t>DESGARRAR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pPr marL="0" indent="0">
              <a:buNone/>
            </a:pPr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HERIR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pPr marL="0" indent="0">
              <a:buNone/>
            </a:pPr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LASTIMAR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endParaRPr lang="en-US" sz="3600" spc="300" dirty="0" smtClean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VERBOS</a:t>
            </a:r>
            <a:endParaRPr lang="en-US" sz="6600" dirty="0">
              <a:latin typeface="AR DARLING" pitchFamily="2" charset="0"/>
            </a:endParaRPr>
          </a:p>
        </p:txBody>
      </p:sp>
      <p:pic>
        <p:nvPicPr>
          <p:cNvPr id="6146" name="Picture 2" descr="https://encrypted-tbn2.gstatic.com/images?q=tbn:ANd9GcTkdzcCOYfDnjFufzrbM6NQuKTHW2DrHtuVEx4y7DC30FNHqav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3400"/>
            <a:ext cx="3124199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.bp.blogspot.com/_k-t9pBK6ru0/S2muK1-AVDI/AAAAAAAABN0/vcYS1XOq10E/s320/IMG_4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81400"/>
            <a:ext cx="312420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3.bp.blogspot.com/_d8bF7KBsmHI/Sl7LRwRj0lI/AAAAAAAADWU/M4Yr8qjqrkE/s400/cis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142989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5334000" y="2438400"/>
            <a:ext cx="4191000" cy="1066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ROMPER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</a:p>
          <a:p>
            <a:endParaRPr lang="en-US" sz="3600" spc="300" dirty="0" smtClean="0">
              <a:latin typeface="+mj-lt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410200" y="5029200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spc="300" dirty="0" smtClean="0">
              <a:latin typeface="+mj-lt"/>
            </a:endParaRPr>
          </a:p>
          <a:p>
            <a:r>
              <a:rPr lang="en-US" sz="3600" spc="300" dirty="0" smtClean="0">
                <a:latin typeface="+mj-lt"/>
              </a:rPr>
              <a:t>TORCER</a:t>
            </a:r>
            <a:r>
              <a:rPr lang="en-US" sz="3600" spc="300" dirty="0" smtClean="0">
                <a:solidFill>
                  <a:schemeClr val="accent1"/>
                </a:solidFill>
                <a:latin typeface="+mj-lt"/>
              </a:rPr>
              <a:t>SE</a:t>
            </a:r>
            <a:endParaRPr lang="en-US" sz="3600" spc="3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3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 DARLING" pitchFamily="2" charset="0"/>
              </a:rPr>
              <a:t>DEBES…</a:t>
            </a:r>
            <a:endParaRPr lang="en-US" sz="6000" dirty="0"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334000"/>
            <a:ext cx="4876800" cy="754682"/>
          </a:xfrm>
        </p:spPr>
        <p:txBody>
          <a:bodyPr>
            <a:normAutofit fontScale="85000" lnSpcReduction="20000"/>
          </a:bodyPr>
          <a:lstStyle/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HIELO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457200"/>
            <a:ext cx="838200" cy="586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atin typeface="AR DARLING" pitchFamily="2" charset="0"/>
              </a:rPr>
              <a:t>FRASES</a:t>
            </a:r>
            <a:endParaRPr lang="en-US" sz="6600" dirty="0">
              <a:latin typeface="AR DARLING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21348904">
            <a:off x="936482" y="629306"/>
            <a:ext cx="562904" cy="625741"/>
          </a:xfrm>
          <a:prstGeom prst="stripedRightArrow">
            <a:avLst/>
          </a:prstGeom>
          <a:solidFill>
            <a:schemeClr val="accent1">
              <a:alpha val="86000"/>
            </a:schemeClr>
          </a:solidFill>
          <a:scene3d>
            <a:camera prst="perspectiveContrastingRightFacing" fov="1500000">
              <a:rot lat="1915847" lon="21022724" rev="582112"/>
            </a:camera>
            <a:lightRig rig="sunset" dir="t"/>
          </a:scene3d>
          <a:sp3d contourW="12700" prstMaterial="metal">
            <a:bevelT w="279400" h="88900" prst="softRound"/>
            <a:bevelB prst="angle"/>
            <a:extrusionClr>
              <a:srgbClr val="FFFF00"/>
            </a:extrusionClr>
            <a:contourClr>
              <a:schemeClr val="accent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://4.bp.blogspot.com/_VsU5CUVql7g/RvRll_hONjI/AAAAAAAAAFk/JEPHCZ5bKsE/s200/cu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74753"/>
            <a:ext cx="2133600" cy="15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2.bp.blogspot.com/_tR_2CwT2K-U/TFcA6NbQ1cI/AAAAAAAABbo/b_FH2LoeRsw/s1600/Firemumm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917" y="1027650"/>
            <a:ext cx="1648083" cy="19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hechive.wordpress.com/files/2009/11/a-animals-cast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20464"/>
            <a:ext cx="2286000" cy="16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219200" y="5566499"/>
            <a:ext cx="4876800" cy="8343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UN YESO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62600" y="2913736"/>
            <a:ext cx="4876800" cy="11248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</a:p>
          <a:p>
            <a:pPr marL="0" indent="0">
              <a:buNone/>
            </a:pP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    UNA VENDA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33500" y="3144847"/>
            <a:ext cx="4762500" cy="8175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spc="120" dirty="0" smtClean="0">
                <a:solidFill>
                  <a:schemeClr val="accent1"/>
                </a:solidFill>
                <a:latin typeface="Garamond Premr Pro Smbd" pitchFamily="18" charset="0"/>
              </a:rPr>
              <a:t>PONERTE </a:t>
            </a:r>
          </a:p>
          <a:p>
            <a:pPr marL="0" indent="0">
              <a:buNone/>
            </a:pPr>
            <a:r>
              <a:rPr lang="es-ES" sz="28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</a:rPr>
              <a:t>    UNA CURITA</a:t>
            </a:r>
          </a:p>
          <a:p>
            <a:endParaRPr lang="es-ES" sz="28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</a:endParaRPr>
          </a:p>
        </p:txBody>
      </p:sp>
      <p:pic>
        <p:nvPicPr>
          <p:cNvPr id="7176" name="Picture 8" descr="http://www.thesportingjoint.com/blog/wp-content/uploads/2012/03/ic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4191000"/>
            <a:ext cx="1905000" cy="13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81800" cy="1219200"/>
          </a:xfrm>
        </p:spPr>
        <p:txBody>
          <a:bodyPr>
            <a:normAutofit/>
          </a:bodyPr>
          <a:lstStyle/>
          <a:p>
            <a:r>
              <a:rPr lang="es-ES" sz="6000" dirty="0" smtClean="0">
                <a:latin typeface="AR DARLING" pitchFamily="2" charset="0"/>
              </a:rPr>
              <a:t>¡Ay Caramba!</a:t>
            </a:r>
            <a:endParaRPr lang="es-ES" sz="6000" dirty="0">
              <a:latin typeface="AR DARLING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396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spc="120" dirty="0" smtClean="0">
                <a:solidFill>
                  <a:schemeClr val="accent1"/>
                </a:solidFill>
                <a:latin typeface="AR DARLING" pitchFamily="2" charset="0"/>
              </a:rPr>
              <a:t>LOS VERBOS</a:t>
            </a:r>
          </a:p>
          <a:p>
            <a:pPr marL="0" indent="0">
              <a:buNone/>
            </a:pPr>
            <a:endParaRPr lang="es-ES" sz="1400" b="1" spc="120" dirty="0" smtClean="0">
              <a:solidFill>
                <a:schemeClr val="accent1"/>
              </a:solidFill>
              <a:latin typeface="AR DARLING" pitchFamily="2" charset="0"/>
            </a:endParaRPr>
          </a:p>
          <a:p>
            <a:r>
              <a:rPr lang="es-ES" sz="3200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DAR</a:t>
            </a:r>
            <a:r>
              <a:rPr lang="es-ES" sz="3200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SE </a:t>
            </a:r>
            <a:r>
              <a:rPr lang="es-ES" sz="3200" b="1" u="sng" spc="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itchFamily="18" charset="0"/>
                <a:cs typeface="Aharoni" pitchFamily="2" charset="-79"/>
              </a:rPr>
              <a:t>UN GOLPE</a:t>
            </a:r>
          </a:p>
          <a:p>
            <a:r>
              <a:rPr lang="es-ES" sz="3200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QUEMAR</a:t>
            </a:r>
            <a:r>
              <a:rPr lang="es-ES" sz="3200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SE</a:t>
            </a:r>
            <a:endParaRPr lang="es-ES" sz="3200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762000"/>
            <a:ext cx="3810000" cy="533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spc="120" dirty="0" smtClean="0">
                <a:solidFill>
                  <a:schemeClr val="accent1"/>
                </a:solidFill>
                <a:latin typeface="AR DARLING" pitchFamily="2" charset="0"/>
              </a:rPr>
              <a:t>LAS FRASES</a:t>
            </a:r>
          </a:p>
          <a:p>
            <a:pPr marL="0" indent="0">
              <a:buFont typeface="Arial" pitchFamily="34" charset="0"/>
              <a:buNone/>
            </a:pPr>
            <a:endParaRPr lang="es-ES" sz="1400" b="1" spc="120" dirty="0" smtClean="0">
              <a:solidFill>
                <a:schemeClr val="accent1"/>
              </a:solidFill>
              <a:latin typeface="AR DARLING" pitchFamily="2" charset="0"/>
            </a:endParaRPr>
          </a:p>
          <a:p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ME DUELE</a:t>
            </a:r>
            <a:endParaRPr lang="es-ES" b="1" u="sng" spc="8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  <a:p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EL/LA…ESTÁ HINCHADO/</a:t>
            </a:r>
          </a:p>
          <a:p>
            <a:pPr marL="0" indent="0">
              <a:buNone/>
            </a:pPr>
            <a:r>
              <a:rPr lang="es-ES" spc="120" dirty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 </a:t>
            </a:r>
            <a:r>
              <a:rPr lang="es-ES" spc="120" dirty="0" smtClean="0">
                <a:solidFill>
                  <a:schemeClr val="tx1"/>
                </a:solidFill>
                <a:latin typeface="Garamond Premr Pro Smbd" pitchFamily="18" charset="0"/>
                <a:cs typeface="Aharoni" pitchFamily="2" charset="-79"/>
              </a:rPr>
              <a:t>   </a:t>
            </a:r>
            <a:r>
              <a:rPr lang="es-ES" spc="120" dirty="0" smtClean="0">
                <a:solidFill>
                  <a:schemeClr val="accent1"/>
                </a:solidFill>
                <a:latin typeface="Garamond Premr Pro Smbd" pitchFamily="18" charset="0"/>
                <a:cs typeface="Aharoni" pitchFamily="2" charset="-79"/>
              </a:rPr>
              <a:t>HINCHADA</a:t>
            </a:r>
            <a:endParaRPr lang="es-ES" b="1" u="sng" spc="8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 Premr Pro Smbd" pitchFamily="18" charset="0"/>
              <a:cs typeface="Aharoni" pitchFamily="2" charset="-79"/>
            </a:endParaRPr>
          </a:p>
        </p:txBody>
      </p:sp>
      <p:pic>
        <p:nvPicPr>
          <p:cNvPr id="9218" name="Picture 2" descr="http://www.funnyrush.com/funny-pictures/1431/sunbu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53" y="2209800"/>
            <a:ext cx="2016747" cy="2324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7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714</TotalTime>
  <Words>166</Words>
  <Application>Microsoft Macintosh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Algerian</vt:lpstr>
      <vt:lpstr>AR DARLING</vt:lpstr>
      <vt:lpstr>Garamond Premr Pro Smbd</vt:lpstr>
      <vt:lpstr>Impact</vt:lpstr>
      <vt:lpstr>Times New Roman</vt:lpstr>
      <vt:lpstr>Arial</vt:lpstr>
      <vt:lpstr>NewsPrint</vt:lpstr>
      <vt:lpstr>Las Lesiones</vt:lpstr>
      <vt:lpstr>¡LOS ANIMALES TAMBIEN ESTORNUDAN!</vt:lpstr>
      <vt:lpstr>Las Preguntas</vt:lpstr>
      <vt:lpstr>Unas Frases</vt:lpstr>
      <vt:lpstr>VERBOS</vt:lpstr>
      <vt:lpstr>DEBES…</vt:lpstr>
      <vt:lpstr>PowerPoint Presentation</vt:lpstr>
      <vt:lpstr>DEBES…</vt:lpstr>
      <vt:lpstr>¡Ay Caramba!</vt:lpstr>
      <vt:lpstr>Boticas Aliza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Lesiones</dc:title>
  <dc:creator>Sebastian</dc:creator>
  <cp:lastModifiedBy>Fortin, Catherine F.</cp:lastModifiedBy>
  <cp:revision>53</cp:revision>
  <dcterms:created xsi:type="dcterms:W3CDTF">2013-02-23T13:11:48Z</dcterms:created>
  <dcterms:modified xsi:type="dcterms:W3CDTF">2016-02-26T02:03:38Z</dcterms:modified>
</cp:coreProperties>
</file>