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8"/>
  </p:notesMasterIdLst>
  <p:handoutMasterIdLst>
    <p:handoutMasterId r:id="rId9"/>
  </p:handoutMasterIdLst>
  <p:sldIdLst>
    <p:sldId id="256" r:id="rId3"/>
    <p:sldId id="258" r:id="rId4"/>
    <p:sldId id="259" r:id="rId5"/>
    <p:sldId id="260" r:id="rId6"/>
    <p:sldId id="261" r:id="rId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96041" autoAdjust="0"/>
  </p:normalViewPr>
  <p:slideViewPr>
    <p:cSldViewPr>
      <p:cViewPr varScale="1">
        <p:scale>
          <a:sx n="113" d="100"/>
          <a:sy n="113" d="100"/>
        </p:scale>
        <p:origin x="496" y="18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12/22/15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12/22/15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smtClean="0"/>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7209051-6E81-43E8-9099-FF6A0C3DCFE8}" type="datetime1">
              <a:rPr lang="en-US"/>
              <a:t>12/22/15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CEAB04-7709-4C1E-A61A-74684A0170FC}" type="datetime1">
              <a:rPr lang="en-US"/>
              <a:t>12/22/15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79BD0D-E0B1-4CED-AC65-708AC79EB9CD}" type="datetime1">
              <a:rPr lang="en-US"/>
              <a:t>12/22/15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C3EA6D-DF0B-4D4B-B359-5F1D1D0E30A4}" type="datetime1">
              <a:rPr lang="en-US"/>
              <a:t>12/22/15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a:t>12/22/15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67C2A3-CD19-48AB-9F64-ECCF75182EDD}" type="datetime1">
              <a:rPr lang="en-US"/>
              <a:t>12/22/15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363E8C1-7C87-4705-AB97-8CD17D208E3F}" type="datetime1">
              <a:rPr lang="en-US"/>
              <a:t>12/22/15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0C624E-DF92-4841-B9B9-DD11AA239B85}" type="datetime1">
              <a:rPr lang="en-US"/>
              <a:t>12/22/15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FBDA3AE1-4360-4D5B-BDBC-656B872DD533}" type="datetime1">
              <a:rPr lang="en-US"/>
              <a:t>12/22/15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a:t>12/22/15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a:t>12/22/15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a:p>
        </p:txBody>
      </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12/22/15</a:t>
            </a:fld>
            <a:endParaRPr/>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Speaking Practice</a:t>
            </a:r>
            <a:endParaRPr lang="en-US" dirty="0"/>
          </a:p>
        </p:txBody>
      </p:sp>
      <p:sp>
        <p:nvSpPr>
          <p:cNvPr id="3" name="Subtitle 2"/>
          <p:cNvSpPr>
            <a:spLocks noGrp="1"/>
          </p:cNvSpPr>
          <p:nvPr>
            <p:ph type="subTitle" idx="1"/>
          </p:nvPr>
        </p:nvSpPr>
        <p:spPr/>
        <p:txBody>
          <a:bodyPr/>
          <a:lstStyle/>
          <a:p>
            <a:r>
              <a:rPr lang="en-US" dirty="0" err="1" smtClean="0"/>
              <a:t>Buen</a:t>
            </a:r>
            <a:r>
              <a:rPr lang="en-US" dirty="0" smtClean="0"/>
              <a:t> </a:t>
            </a:r>
            <a:r>
              <a:rPr lang="en-US" dirty="0" err="1" smtClean="0"/>
              <a:t>Provecho</a:t>
            </a:r>
            <a:endParaRPr lang="en-US"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#1: </a:t>
            </a:r>
            <a:r>
              <a:rPr lang="en-US" dirty="0" err="1" smtClean="0"/>
              <a:t>Mi</a:t>
            </a:r>
            <a:r>
              <a:rPr lang="en-US" dirty="0" smtClean="0"/>
              <a:t> </a:t>
            </a:r>
            <a:r>
              <a:rPr lang="en-US" dirty="0" err="1" smtClean="0"/>
              <a:t>Receta</a:t>
            </a:r>
            <a:r>
              <a:rPr lang="en-US" dirty="0" smtClean="0"/>
              <a:t> </a:t>
            </a:r>
            <a:r>
              <a:rPr lang="en-US" dirty="0" err="1" smtClean="0"/>
              <a:t>Favorita</a:t>
            </a:r>
            <a:endParaRPr lang="en-US" dirty="0"/>
          </a:p>
        </p:txBody>
      </p:sp>
      <p:sp>
        <p:nvSpPr>
          <p:cNvPr id="6" name="Content Placeholder 5"/>
          <p:cNvSpPr>
            <a:spLocks noGrp="1"/>
          </p:cNvSpPr>
          <p:nvPr>
            <p:ph idx="1"/>
          </p:nvPr>
        </p:nvSpPr>
        <p:spPr/>
        <p:txBody>
          <a:bodyPr/>
          <a:lstStyle/>
          <a:p>
            <a:r>
              <a:rPr lang="en-US" dirty="0" smtClean="0"/>
              <a:t>Describe how to prepare your favorite recipe. Be sure to include the following:</a:t>
            </a:r>
          </a:p>
          <a:p>
            <a:r>
              <a:rPr lang="en-US" dirty="0" smtClean="0"/>
              <a:t>Ingredients needed (use at least 5 vocabulary words)</a:t>
            </a:r>
          </a:p>
          <a:p>
            <a:r>
              <a:rPr lang="en-US" dirty="0" smtClean="0"/>
              <a:t>2 utensils or other item needed (i.e. plate, bowl, etc.)</a:t>
            </a:r>
          </a:p>
          <a:p>
            <a:r>
              <a:rPr lang="en-US" dirty="0" smtClean="0"/>
              <a:t>Use </a:t>
            </a:r>
            <a:r>
              <a:rPr lang="en-US" dirty="0" err="1" smtClean="0"/>
              <a:t>Ud</a:t>
            </a:r>
            <a:r>
              <a:rPr lang="en-US" dirty="0" smtClean="0"/>
              <a:t>. commands when giving the steps of the recipe</a:t>
            </a:r>
          </a:p>
          <a:p>
            <a:r>
              <a:rPr lang="en-US" dirty="0" smtClean="0"/>
              <a:t>Incorporate at least 2 direct object pronouns</a:t>
            </a:r>
          </a:p>
          <a:p>
            <a:r>
              <a:rPr lang="en-US" dirty="0" smtClean="0"/>
              <a:t>Conclude with 1 expression from your vocabulary list</a:t>
            </a:r>
          </a:p>
          <a:p>
            <a:endParaRPr lang="en-US" dirty="0" smtClean="0"/>
          </a:p>
          <a:p>
            <a:endParaRPr lang="en-US" dirty="0"/>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#2: </a:t>
            </a:r>
            <a:r>
              <a:rPr lang="en-US" dirty="0" err="1" smtClean="0"/>
              <a:t>Comidas</a:t>
            </a:r>
            <a:r>
              <a:rPr lang="en-US" dirty="0" smtClean="0"/>
              <a:t> </a:t>
            </a:r>
            <a:r>
              <a:rPr lang="en-US" dirty="0" err="1"/>
              <a:t>D</a:t>
            </a:r>
            <a:r>
              <a:rPr lang="en-US" dirty="0" err="1" smtClean="0"/>
              <a:t>esde</a:t>
            </a:r>
            <a:r>
              <a:rPr lang="en-US" dirty="0" smtClean="0"/>
              <a:t> Ayer </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Describe what you ate yesterday. Be sure to include the following:</a:t>
            </a:r>
          </a:p>
          <a:p>
            <a:r>
              <a:rPr lang="en-US" dirty="0" smtClean="0"/>
              <a:t>What the meals included (use at least 7 vocabulary words)</a:t>
            </a:r>
          </a:p>
          <a:p>
            <a:r>
              <a:rPr lang="en-US" dirty="0" smtClean="0"/>
              <a:t>Vocabulary words for to eat breakfast, lunch and dinner</a:t>
            </a:r>
          </a:p>
          <a:p>
            <a:r>
              <a:rPr lang="en-US" dirty="0" smtClean="0"/>
              <a:t>3 utensils or other items you used (i.e. plate, bowl, etc.)</a:t>
            </a:r>
          </a:p>
          <a:p>
            <a:r>
              <a:rPr lang="en-US" dirty="0" smtClean="0"/>
              <a:t>How you were able to eat (i.e. I prepared, I bought, I went to…)</a:t>
            </a:r>
          </a:p>
          <a:p>
            <a:r>
              <a:rPr lang="en-US" dirty="0" smtClean="0"/>
              <a:t>Use the </a:t>
            </a:r>
            <a:r>
              <a:rPr lang="en-US" dirty="0" err="1" smtClean="0"/>
              <a:t>preterite</a:t>
            </a:r>
            <a:r>
              <a:rPr lang="en-US" dirty="0" smtClean="0"/>
              <a:t> tense throughout your speaking</a:t>
            </a:r>
          </a:p>
          <a:p>
            <a:r>
              <a:rPr lang="en-US" dirty="0" smtClean="0"/>
              <a:t>Incorporate at least 2 possessive adjectives</a:t>
            </a:r>
          </a:p>
          <a:p>
            <a:r>
              <a:rPr lang="en-US" dirty="0" smtClean="0"/>
              <a:t>Conclude by describing how your meals were (expressions)</a:t>
            </a:r>
          </a:p>
          <a:p>
            <a:endParaRPr lang="en-US" dirty="0" smtClean="0"/>
          </a:p>
          <a:p>
            <a:endParaRPr lang="en-US" dirty="0"/>
          </a:p>
        </p:txBody>
      </p:sp>
    </p:spTree>
    <p:extLst>
      <p:ext uri="{BB962C8B-B14F-4D97-AF65-F5344CB8AC3E}">
        <p14:creationId xmlns:p14="http://schemas.microsoft.com/office/powerpoint/2010/main" val="116817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#3: En El </a:t>
            </a:r>
            <a:r>
              <a:rPr lang="en-US" dirty="0" err="1" smtClean="0"/>
              <a:t>Restaurante</a:t>
            </a:r>
            <a:r>
              <a:rPr lang="en-US" dirty="0" smtClean="0"/>
              <a:t> </a:t>
            </a:r>
            <a:endParaRPr lang="en-US" dirty="0"/>
          </a:p>
        </p:txBody>
      </p:sp>
      <p:sp>
        <p:nvSpPr>
          <p:cNvPr id="6" name="Content Placeholder 5"/>
          <p:cNvSpPr>
            <a:spLocks noGrp="1"/>
          </p:cNvSpPr>
          <p:nvPr>
            <p:ph idx="1"/>
          </p:nvPr>
        </p:nvSpPr>
        <p:spPr/>
        <p:txBody>
          <a:bodyPr>
            <a:normAutofit fontScale="92500"/>
          </a:bodyPr>
          <a:lstStyle/>
          <a:p>
            <a:r>
              <a:rPr lang="en-US" dirty="0" smtClean="0"/>
              <a:t>With your partner, role play as if you are in a restaurant. One person will be the waiter and one person will be the client. Be sure to include the following:</a:t>
            </a:r>
          </a:p>
          <a:p>
            <a:r>
              <a:rPr lang="en-US" dirty="0" smtClean="0"/>
              <a:t>Waiter: greet the client, ask for the drink order, tell the special of the day or of the house, ask if the client wants an appetizer, ask for the client’s food order, ask the client if they would like dessert and discuss the check and what forms of payment are accepted</a:t>
            </a:r>
          </a:p>
          <a:p>
            <a:r>
              <a:rPr lang="en-US" dirty="0" smtClean="0"/>
              <a:t>Client: ask for a menu, order a drink, appetizer and main dish when prompted by the waiter, ask for a utensil you are missing, decline a dessert, comment on the food and/or service, ask for the check, discuss the tip and tell what you will use for payment</a:t>
            </a:r>
          </a:p>
          <a:p>
            <a:endParaRPr lang="en-US" dirty="0" smtClean="0"/>
          </a:p>
          <a:p>
            <a:endParaRPr lang="en-US" dirty="0" smtClean="0"/>
          </a:p>
          <a:p>
            <a:endParaRPr lang="en-US" dirty="0"/>
          </a:p>
        </p:txBody>
      </p:sp>
    </p:spTree>
    <p:extLst>
      <p:ext uri="{BB962C8B-B14F-4D97-AF65-F5344CB8AC3E}">
        <p14:creationId xmlns:p14="http://schemas.microsoft.com/office/powerpoint/2010/main" val="310107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#4: En Un Mercado</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With your partner, role play as if you are in a market. One person will be the customer and one person will be the market employee. Be sure to include the following:</a:t>
            </a:r>
          </a:p>
          <a:p>
            <a:r>
              <a:rPr lang="en-US" dirty="0" smtClean="0"/>
              <a:t>Customer: greet the market employee and ask for help, tell the employee the items you wish to buy, ask to taste/try an item on your list, describe the item that you tasted (i.e. sour, sweet, cold, etc.), ask for an amount of one item, ask how much one item costs, describe it as cheap or expensive, thank the employee and tell how you will pay for your items </a:t>
            </a:r>
          </a:p>
          <a:p>
            <a:r>
              <a:rPr lang="en-US" dirty="0" smtClean="0"/>
              <a:t>Employee: tell the customer it is a pleasure to help them, tell the customer what the market sells after receiving their list, describe one of the special items at the market, ask if the customer would like to buy this item, ask how much of an item the customer wants, tell the customer the cost of an item, suggest a specialty store for more items (i.e. a bakery, butcher, etc.) and tell the customer how he/she may pay</a:t>
            </a:r>
          </a:p>
          <a:p>
            <a:endParaRPr lang="en-US" dirty="0" smtClean="0"/>
          </a:p>
          <a:p>
            <a:endParaRPr lang="en-US" dirty="0" smtClean="0"/>
          </a:p>
          <a:p>
            <a:endParaRPr lang="en-US" dirty="0"/>
          </a:p>
        </p:txBody>
      </p:sp>
    </p:spTree>
    <p:extLst>
      <p:ext uri="{BB962C8B-B14F-4D97-AF65-F5344CB8AC3E}">
        <p14:creationId xmlns:p14="http://schemas.microsoft.com/office/powerpoint/2010/main" val="419792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0</TotalTime>
  <Words>548</Words>
  <Application>Microsoft Macintosh PowerPoint</Application>
  <PresentationFormat>Custom</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Constantia</vt:lpstr>
      <vt:lpstr>Arial</vt:lpstr>
      <vt:lpstr>Cooking 16x9</vt:lpstr>
      <vt:lpstr>Unit 2 Speaking Practice</vt:lpstr>
      <vt:lpstr>Prompt #1: Mi Receta Favorita</vt:lpstr>
      <vt:lpstr>Prompt #2: Comidas Desde Ayer </vt:lpstr>
      <vt:lpstr>Prompt #3: En El Restaurante </vt:lpstr>
      <vt:lpstr>Prompt #4: En Un Mercado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2015-12-18T02:09:36Z</dcterms:created>
  <dcterms:modified xsi:type="dcterms:W3CDTF">2015-12-22T18:04:11Z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