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3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4"/>
  </p:normalViewPr>
  <p:slideViewPr>
    <p:cSldViewPr snapToGrid="0" snapToObjects="1">
      <p:cViewPr varScale="1">
        <p:scale>
          <a:sx n="95" d="100"/>
          <a:sy n="95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5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4301-652D-1F45-8EB0-2D2B13937FFD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9799-3639-954B-8403-98854065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659" y="1807883"/>
            <a:ext cx="9144000" cy="1002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¡V</a:t>
            </a:r>
            <a:r>
              <a:rPr lang="es-ES" sz="66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á</a:t>
            </a:r>
            <a:r>
              <a:rPr lang="en-US" sz="6600" dirty="0" err="1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monos</a:t>
            </a:r>
            <a:r>
              <a:rPr lang="en-US" sz="66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a </a:t>
            </a:r>
            <a:r>
              <a:rPr lang="en-US" sz="6600" dirty="0" err="1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España</a:t>
            </a:r>
            <a:r>
              <a:rPr lang="en-US" sz="6600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!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4000" i="1" dirty="0" err="1" smtClean="0"/>
              <a:t>Espanol</a:t>
            </a:r>
            <a:r>
              <a:rPr lang="en-US" sz="4000" i="1" dirty="0" smtClean="0"/>
              <a:t> II </a:t>
            </a:r>
            <a:r>
              <a:rPr lang="en-US" sz="4000" i="1" dirty="0" err="1" smtClean="0"/>
              <a:t>Unidad</a:t>
            </a:r>
            <a:r>
              <a:rPr lang="en-US" sz="4000" i="1" dirty="0" smtClean="0"/>
              <a:t> 4B- la </a:t>
            </a:r>
            <a:r>
              <a:rPr lang="en-US" sz="4000" i="1" dirty="0" err="1" smtClean="0"/>
              <a:t>geograf</a:t>
            </a:r>
            <a:r>
              <a:rPr lang="es-ES" sz="4000" i="1" dirty="0" smtClean="0"/>
              <a:t>í</a:t>
            </a:r>
            <a:r>
              <a:rPr lang="en-US" sz="4000" i="1" dirty="0" smtClean="0"/>
              <a:t>a y el </a:t>
            </a:r>
            <a:r>
              <a:rPr lang="en-US" sz="4000" i="1" dirty="0" err="1" smtClean="0"/>
              <a:t>tiempo</a:t>
            </a:r>
            <a:endParaRPr lang="en-US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212"/>
            <a:ext cx="3711390" cy="25656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39" y="3073913"/>
            <a:ext cx="5230907" cy="3889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0" y="4669157"/>
            <a:ext cx="6545729" cy="21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625" y="239395"/>
            <a:ext cx="3608070" cy="766445"/>
          </a:xfrm>
        </p:spPr>
        <p:txBody>
          <a:bodyPr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hurac</a:t>
            </a:r>
            <a:r>
              <a:rPr lang="es-ES" dirty="0" smtClean="0"/>
              <a:t>á</a:t>
            </a:r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94" y="1005840"/>
            <a:ext cx="8670732" cy="4446270"/>
          </a:xfrm>
        </p:spPr>
      </p:pic>
      <p:sp>
        <p:nvSpPr>
          <p:cNvPr id="5" name="TextBox 4"/>
          <p:cNvSpPr txBox="1"/>
          <p:nvPr/>
        </p:nvSpPr>
        <p:spPr>
          <a:xfrm>
            <a:off x="1470294" y="5695335"/>
            <a:ext cx="852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Normalmente</a:t>
            </a:r>
            <a:r>
              <a:rPr lang="en-US" sz="2800" dirty="0" smtClean="0"/>
              <a:t> los </a:t>
            </a:r>
            <a:r>
              <a:rPr lang="en-US" sz="2800" dirty="0" err="1" smtClean="0"/>
              <a:t>huracanes</a:t>
            </a:r>
            <a:r>
              <a:rPr lang="en-US" sz="2800" dirty="0" smtClean="0"/>
              <a:t> </a:t>
            </a:r>
            <a:r>
              <a:rPr lang="en-US" sz="2800" dirty="0" err="1" smtClean="0"/>
              <a:t>vienen</a:t>
            </a:r>
            <a:r>
              <a:rPr lang="en-US" sz="2800" dirty="0" smtClean="0"/>
              <a:t> </a:t>
            </a:r>
            <a:r>
              <a:rPr lang="en-US" sz="2800" dirty="0" err="1" smtClean="0"/>
              <a:t>tras</a:t>
            </a:r>
            <a:r>
              <a:rPr lang="en-US" sz="2800" dirty="0" smtClean="0"/>
              <a:t> el mar </a:t>
            </a:r>
            <a:r>
              <a:rPr lang="en-US" sz="2800" dirty="0" err="1" smtClean="0"/>
              <a:t>carribeño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894" y="351678"/>
            <a:ext cx="3774141" cy="910385"/>
          </a:xfrm>
        </p:spPr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ciudad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653" y="4151966"/>
            <a:ext cx="8332694" cy="2517775"/>
          </a:xfrm>
        </p:spPr>
        <p:txBody>
          <a:bodyPr/>
          <a:lstStyle/>
          <a:p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ciudad principal en el </a:t>
            </a:r>
            <a:r>
              <a:rPr lang="en-US" dirty="0" err="1" smtClean="0"/>
              <a:t>sur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Sevilla</a:t>
            </a:r>
            <a:r>
              <a:rPr lang="en-US" dirty="0" smtClean="0"/>
              <a:t> se </a:t>
            </a:r>
            <a:r>
              <a:rPr lang="en-US" dirty="0" err="1" smtClean="0"/>
              <a:t>localiza</a:t>
            </a:r>
            <a:r>
              <a:rPr lang="en-US" dirty="0" smtClean="0"/>
              <a:t> en la </a:t>
            </a:r>
            <a:r>
              <a:rPr lang="en-US" dirty="0" err="1" smtClean="0"/>
              <a:t>provincia</a:t>
            </a:r>
            <a:r>
              <a:rPr lang="en-US" dirty="0" smtClean="0"/>
              <a:t> de </a:t>
            </a:r>
            <a:r>
              <a:rPr lang="en-US" dirty="0" err="1" smtClean="0"/>
              <a:t>Andaluc</a:t>
            </a:r>
            <a:r>
              <a:rPr lang="es-ES" dirty="0" smtClean="0"/>
              <a:t>í</a:t>
            </a:r>
            <a:r>
              <a:rPr lang="en-US" dirty="0" smtClean="0"/>
              <a:t>a. </a:t>
            </a:r>
          </a:p>
          <a:p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queda</a:t>
            </a:r>
            <a:r>
              <a:rPr lang="en-US" dirty="0" smtClean="0"/>
              <a:t> en el </a:t>
            </a:r>
            <a:r>
              <a:rPr lang="en-US" dirty="0"/>
              <a:t>R</a:t>
            </a:r>
            <a:r>
              <a:rPr lang="es-ES" dirty="0" smtClean="0"/>
              <a:t>í</a:t>
            </a:r>
            <a:r>
              <a:rPr lang="en-US" dirty="0" smtClean="0"/>
              <a:t>o Guadalquivir.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poblaci</a:t>
            </a:r>
            <a:r>
              <a:rPr lang="es-ES" dirty="0" err="1" smtClean="0"/>
              <a:t>ó</a:t>
            </a:r>
            <a:r>
              <a:rPr lang="en-US" dirty="0" smtClean="0"/>
              <a:t>n de </a:t>
            </a:r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1,519, 300 de personas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1216693"/>
            <a:ext cx="3644900" cy="29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4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737" y="0"/>
            <a:ext cx="4322557" cy="6374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centro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8" y="637498"/>
            <a:ext cx="9247094" cy="5107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0918" y="5853797"/>
            <a:ext cx="98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Mucha</a:t>
            </a:r>
            <a:r>
              <a:rPr lang="en-US" sz="3600" dirty="0" smtClean="0"/>
              <a:t> </a:t>
            </a:r>
            <a:r>
              <a:rPr lang="en-US" sz="3600" dirty="0" err="1" smtClean="0"/>
              <a:t>gente</a:t>
            </a:r>
            <a:r>
              <a:rPr lang="en-US" sz="3600" dirty="0" smtClean="0"/>
              <a:t> </a:t>
            </a:r>
            <a:r>
              <a:rPr lang="en-US" sz="3600" dirty="0" err="1" smtClean="0"/>
              <a:t>anda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el </a:t>
            </a:r>
            <a:r>
              <a:rPr lang="en-US" sz="3600" dirty="0" err="1" smtClean="0"/>
              <a:t>centro</a:t>
            </a:r>
            <a:r>
              <a:rPr lang="en-US" sz="3600" dirty="0" smtClean="0"/>
              <a:t> de </a:t>
            </a:r>
            <a:r>
              <a:rPr lang="en-US" sz="3600" dirty="0" err="1" smtClean="0"/>
              <a:t>Sevilla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955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90" y="216535"/>
            <a:ext cx="4248150" cy="1325563"/>
          </a:xfrm>
        </p:spPr>
        <p:txBody>
          <a:bodyPr/>
          <a:lstStyle/>
          <a:p>
            <a:pPr algn="ct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mercado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88180" cy="3409315"/>
          </a:xfrm>
        </p:spPr>
        <p:txBody>
          <a:bodyPr>
            <a:normAutofit/>
          </a:bodyPr>
          <a:lstStyle/>
          <a:p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mercado</a:t>
            </a:r>
            <a:r>
              <a:rPr lang="en-US" dirty="0" smtClean="0"/>
              <a:t> al </a:t>
            </a:r>
            <a:r>
              <a:rPr lang="en-US" dirty="0" err="1" smtClean="0"/>
              <a:t>aire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en los fines de </a:t>
            </a:r>
            <a:r>
              <a:rPr lang="en-US" dirty="0" err="1" smtClean="0"/>
              <a:t>semana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venden</a:t>
            </a:r>
            <a:r>
              <a:rPr lang="en-US" dirty="0" smtClean="0"/>
              <a:t> </a:t>
            </a:r>
            <a:r>
              <a:rPr lang="en-US" dirty="0" err="1" smtClean="0"/>
              <a:t>vestidos</a:t>
            </a:r>
            <a:r>
              <a:rPr lang="en-US" dirty="0" smtClean="0"/>
              <a:t> de flamenco y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smtClean="0"/>
              <a:t>en el </a:t>
            </a:r>
            <a:r>
              <a:rPr lang="en-US" dirty="0" err="1" smtClean="0"/>
              <a:t>mercado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30" y="102870"/>
            <a:ext cx="5177790" cy="6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</a:t>
            </a:r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 </a:t>
            </a:r>
            <a:r>
              <a:rPr lang="en-US" sz="4800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museo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60500"/>
            <a:ext cx="5093970" cy="4603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museos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0875"/>
            <a:ext cx="10903654" cy="48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960" y="262573"/>
            <a:ext cx="5048250" cy="766445"/>
          </a:xfrm>
        </p:spPr>
        <p:txBody>
          <a:bodyPr/>
          <a:lstStyle/>
          <a:p>
            <a:pPr algn="ctr"/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castillo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5" y="1322228"/>
            <a:ext cx="6191250" cy="3803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castillo</a:t>
            </a:r>
            <a:r>
              <a:rPr lang="en-US" dirty="0" smtClean="0"/>
              <a:t> principal de </a:t>
            </a:r>
            <a:r>
              <a:rPr lang="en-US" dirty="0" err="1" smtClean="0"/>
              <a:t>Sevilla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Alcazar.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1702592"/>
            <a:ext cx="11812296" cy="49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7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50" y="433705"/>
            <a:ext cx="3722370" cy="572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as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ruinas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10" y="1005840"/>
            <a:ext cx="10515600" cy="7346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Andaluc</a:t>
            </a:r>
            <a:r>
              <a:rPr lang="es-ES" dirty="0" smtClean="0"/>
              <a:t>í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err="1" smtClean="0"/>
              <a:t>ruinas</a:t>
            </a:r>
            <a:r>
              <a:rPr lang="en-US" dirty="0"/>
              <a:t> </a:t>
            </a:r>
            <a:r>
              <a:rPr lang="en-US" dirty="0" err="1" smtClean="0"/>
              <a:t>romanas</a:t>
            </a:r>
            <a:r>
              <a:rPr lang="en-US" dirty="0" smtClean="0"/>
              <a:t>. Este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acuaducto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71930"/>
            <a:ext cx="9951720" cy="53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715" y="254275"/>
            <a:ext cx="5996940" cy="968736"/>
          </a:xfrm>
        </p:spPr>
        <p:txBody>
          <a:bodyPr/>
          <a:lstStyle/>
          <a:p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Elementos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de la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geograf</a:t>
            </a:r>
            <a:r>
              <a:rPr lang="es-E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í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5" y="1085850"/>
            <a:ext cx="9806940" cy="5657850"/>
          </a:xfrm>
        </p:spPr>
      </p:pic>
    </p:spTree>
    <p:extLst>
      <p:ext uri="{BB962C8B-B14F-4D97-AF65-F5344CB8AC3E}">
        <p14:creationId xmlns:p14="http://schemas.microsoft.com/office/powerpoint/2010/main" val="279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510" y="387985"/>
            <a:ext cx="2556510" cy="743585"/>
          </a:xfrm>
        </p:spPr>
        <p:txBody>
          <a:bodyPr/>
          <a:lstStyle/>
          <a:p>
            <a:pPr algn="ctr"/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bosque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44" y="1131570"/>
            <a:ext cx="8881781" cy="4823460"/>
          </a:xfrm>
        </p:spPr>
      </p:pic>
      <p:sp>
        <p:nvSpPr>
          <p:cNvPr id="5" name="TextBox 4"/>
          <p:cNvSpPr txBox="1"/>
          <p:nvPr/>
        </p:nvSpPr>
        <p:spPr>
          <a:xfrm>
            <a:off x="2809315" y="6113840"/>
            <a:ext cx="586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 </a:t>
            </a:r>
            <a:r>
              <a:rPr lang="en-US" sz="3200" dirty="0" err="1" smtClean="0"/>
              <a:t>bosque</a:t>
            </a:r>
            <a:r>
              <a:rPr lang="en-US" sz="3200" dirty="0" smtClean="0"/>
              <a:t> </a:t>
            </a:r>
            <a:r>
              <a:rPr lang="en-US" sz="3200" dirty="0" err="1" smtClean="0"/>
              <a:t>tiene</a:t>
            </a:r>
            <a:r>
              <a:rPr lang="en-US" sz="3200" dirty="0" smtClean="0"/>
              <a:t> </a:t>
            </a:r>
            <a:r>
              <a:rPr lang="en-US" sz="3200" dirty="0" err="1" smtClean="0"/>
              <a:t>muchos</a:t>
            </a:r>
            <a:r>
              <a:rPr lang="en-US" sz="3200" dirty="0" smtClean="0"/>
              <a:t> </a:t>
            </a:r>
            <a:r>
              <a:rPr lang="es-ES" sz="3200" dirty="0" smtClean="0"/>
              <a:t>á</a:t>
            </a:r>
            <a:r>
              <a:rPr lang="en-US" sz="3200" dirty="0" err="1" smtClean="0"/>
              <a:t>rboles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90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029" y="239395"/>
            <a:ext cx="2567940" cy="85788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La playa</a:t>
            </a:r>
            <a:endParaRPr lang="en-US" sz="5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4" y="971550"/>
            <a:ext cx="10382458" cy="5068688"/>
          </a:xfrm>
        </p:spPr>
      </p:pic>
      <p:sp>
        <p:nvSpPr>
          <p:cNvPr id="5" name="TextBox 4"/>
          <p:cNvSpPr txBox="1"/>
          <p:nvPr/>
        </p:nvSpPr>
        <p:spPr>
          <a:xfrm>
            <a:off x="1118756" y="6040238"/>
            <a:ext cx="956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Las playas en la costa de </a:t>
            </a:r>
            <a:r>
              <a:rPr lang="en-US" sz="3200" dirty="0" err="1" smtClean="0"/>
              <a:t>Andalucia</a:t>
            </a:r>
            <a:r>
              <a:rPr lang="en-US" sz="3200" dirty="0" smtClean="0"/>
              <a:t> son </a:t>
            </a:r>
            <a:r>
              <a:rPr lang="en-US" sz="3200" dirty="0" err="1" smtClean="0"/>
              <a:t>bonitas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2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910" y="136525"/>
            <a:ext cx="5722620" cy="6178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pron</a:t>
            </a:r>
            <a:r>
              <a:rPr lang="es-E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ó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stico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del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tiempo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8" y="998537"/>
            <a:ext cx="6877561" cy="53423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70" y="848353"/>
            <a:ext cx="5789930" cy="54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50" y="239395"/>
            <a:ext cx="3242310" cy="5835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tormenta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9" y="822960"/>
            <a:ext cx="10587552" cy="4480560"/>
          </a:xfrm>
        </p:spPr>
      </p:pic>
      <p:sp>
        <p:nvSpPr>
          <p:cNvPr id="3" name="TextBox 2"/>
          <p:cNvSpPr txBox="1"/>
          <p:nvPr/>
        </p:nvSpPr>
        <p:spPr>
          <a:xfrm>
            <a:off x="1783080" y="5772150"/>
            <a:ext cx="826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Hay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una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tormenta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que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viene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a la ciudad. 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5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" y="130014"/>
            <a:ext cx="10515600" cy="924878"/>
          </a:xfrm>
        </p:spPr>
        <p:txBody>
          <a:bodyPr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os </a:t>
            </a:r>
            <a:r>
              <a:rPr lang="en-US" dirty="0" err="1" smtClean="0"/>
              <a:t>truenos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96" y="1054892"/>
            <a:ext cx="5692488" cy="4362928"/>
          </a:xfrm>
        </p:spPr>
      </p:pic>
      <p:sp>
        <p:nvSpPr>
          <p:cNvPr id="6" name="Rectangle 5"/>
          <p:cNvSpPr/>
          <p:nvPr/>
        </p:nvSpPr>
        <p:spPr>
          <a:xfrm>
            <a:off x="672352" y="5665589"/>
            <a:ext cx="10120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Los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truenos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hacen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mucho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ruido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Mi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perro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Cookie le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tiene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miedo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de los </a:t>
            </a:r>
            <a:r>
              <a:rPr lang="en-US" sz="2800" dirty="0" err="1">
                <a:latin typeface="Helvetica" charset="0"/>
                <a:ea typeface="Helvetica" charset="0"/>
                <a:cs typeface="Helvetica" charset="0"/>
              </a:rPr>
              <a:t>truenos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028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60" y="262255"/>
            <a:ext cx="433959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l </a:t>
            </a:r>
            <a:r>
              <a:rPr lang="en-US" dirty="0" err="1" smtClean="0"/>
              <a:t>rel</a:t>
            </a:r>
            <a:r>
              <a:rPr lang="es-ES" dirty="0" smtClean="0"/>
              <a:t>á</a:t>
            </a:r>
            <a:r>
              <a:rPr lang="en-US" dirty="0" err="1" smtClean="0"/>
              <a:t>mpago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" y="925830"/>
            <a:ext cx="10698480" cy="4625724"/>
          </a:xfrm>
        </p:spPr>
      </p:pic>
      <p:sp>
        <p:nvSpPr>
          <p:cNvPr id="3" name="TextBox 2"/>
          <p:cNvSpPr txBox="1"/>
          <p:nvPr/>
        </p:nvSpPr>
        <p:spPr>
          <a:xfrm>
            <a:off x="1961813" y="5953519"/>
            <a:ext cx="785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Veo</a:t>
            </a:r>
            <a:r>
              <a:rPr lang="en-US" sz="2800" dirty="0" smtClean="0"/>
              <a:t> </a:t>
            </a:r>
            <a:r>
              <a:rPr lang="en-US" sz="2800" dirty="0" err="1" smtClean="0"/>
              <a:t>tres</a:t>
            </a:r>
            <a:r>
              <a:rPr lang="en-US" sz="2800" dirty="0" smtClean="0"/>
              <a:t> </a:t>
            </a:r>
            <a:r>
              <a:rPr lang="en-US" sz="2800" dirty="0" err="1" smtClean="0"/>
              <a:t>rayas</a:t>
            </a:r>
            <a:r>
              <a:rPr lang="en-US" sz="2800" dirty="0" smtClean="0"/>
              <a:t> de </a:t>
            </a:r>
            <a:r>
              <a:rPr lang="en-US" sz="2800" dirty="0" err="1" smtClean="0"/>
              <a:t>rel</a:t>
            </a:r>
            <a:r>
              <a:rPr lang="es-ES" sz="2800" dirty="0" smtClean="0"/>
              <a:t>á</a:t>
            </a:r>
            <a:r>
              <a:rPr lang="en-US" sz="2800" dirty="0" err="1" smtClean="0"/>
              <a:t>mpagos</a:t>
            </a:r>
            <a:r>
              <a:rPr lang="en-US" sz="2800" dirty="0" smtClean="0"/>
              <a:t> </a:t>
            </a:r>
            <a:r>
              <a:rPr lang="en-US" sz="2800" dirty="0" err="1" smtClean="0"/>
              <a:t>durante</a:t>
            </a:r>
            <a:r>
              <a:rPr lang="en-US" sz="2800" dirty="0" smtClean="0"/>
              <a:t> la </a:t>
            </a:r>
            <a:r>
              <a:rPr lang="en-US" sz="2800" dirty="0" err="1" smtClean="0"/>
              <a:t>tormenta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90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683" y="250825"/>
            <a:ext cx="3736547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llovizna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9" y="914400"/>
            <a:ext cx="9507094" cy="4650604"/>
          </a:xfrm>
        </p:spPr>
      </p:pic>
      <p:sp>
        <p:nvSpPr>
          <p:cNvPr id="5" name="TextBox 4"/>
          <p:cNvSpPr txBox="1"/>
          <p:nvPr/>
        </p:nvSpPr>
        <p:spPr>
          <a:xfrm>
            <a:off x="403411" y="6043913"/>
            <a:ext cx="1156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</a:t>
            </a:r>
            <a:r>
              <a:rPr lang="en-US" sz="2800" dirty="0" err="1" smtClean="0"/>
              <a:t>puedo</a:t>
            </a:r>
            <a:r>
              <a:rPr lang="en-US" sz="2800" dirty="0" smtClean="0"/>
              <a:t> </a:t>
            </a:r>
            <a:r>
              <a:rPr lang="en-US" sz="2800" dirty="0" err="1" smtClean="0"/>
              <a:t>ver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llovizna</a:t>
            </a:r>
            <a:r>
              <a:rPr lang="en-US" sz="2800" dirty="0" smtClean="0"/>
              <a:t> en el </a:t>
            </a:r>
            <a:r>
              <a:rPr lang="en-US" sz="2800" dirty="0" err="1" smtClean="0"/>
              <a:t>bosque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749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230</Words>
  <Application>Microsoft Macintosh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Abadi MT Condensed Extra Bold</vt:lpstr>
      <vt:lpstr>Calibri</vt:lpstr>
      <vt:lpstr>Calibri Light</vt:lpstr>
      <vt:lpstr>Helvetica</vt:lpstr>
      <vt:lpstr>Arial</vt:lpstr>
      <vt:lpstr>Office Theme</vt:lpstr>
      <vt:lpstr>¡Vámonos a España! Espanol II Unidad 4B- la geografía y el tiempo</vt:lpstr>
      <vt:lpstr>Elementos de la geografía</vt:lpstr>
      <vt:lpstr>El bosque</vt:lpstr>
      <vt:lpstr>La playa</vt:lpstr>
      <vt:lpstr>El pronóstico del tiempo</vt:lpstr>
      <vt:lpstr>la tormenta</vt:lpstr>
      <vt:lpstr>los truenos</vt:lpstr>
      <vt:lpstr>el relámpago</vt:lpstr>
      <vt:lpstr>la llovizna</vt:lpstr>
      <vt:lpstr>el huracán</vt:lpstr>
      <vt:lpstr>la ciudad</vt:lpstr>
      <vt:lpstr>el centro</vt:lpstr>
      <vt:lpstr>el mercado</vt:lpstr>
      <vt:lpstr>el museo</vt:lpstr>
      <vt:lpstr>el castillo</vt:lpstr>
      <vt:lpstr>las ruinas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Fortin, Catherine F.</dc:creator>
  <cp:lastModifiedBy>Fortin, Catherine F.</cp:lastModifiedBy>
  <cp:revision>15</cp:revision>
  <dcterms:created xsi:type="dcterms:W3CDTF">2016-04-08T14:49:59Z</dcterms:created>
  <dcterms:modified xsi:type="dcterms:W3CDTF">2016-04-11T18:04:10Z</dcterms:modified>
</cp:coreProperties>
</file>