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 b="def" i="def"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 b="def" i="def"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06550" y="635000"/>
            <a:ext cx="9779000" cy="591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xfrm>
            <a:off x="6311798" y="9245600"/>
            <a:ext cx="368504" cy="3810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3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0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6035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6035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24518" y="889000"/>
            <a:ext cx="5334001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4445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6035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195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6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jpe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bg>
      <p:bgPr>
        <a:solidFill>
          <a:schemeClr val="accent6">
            <a:satOff val="24555"/>
            <a:lumOff val="22232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Unas Tiendas</a:t>
            </a:r>
          </a:p>
        </p:txBody>
      </p:sp>
      <p:sp>
        <p:nvSpPr>
          <p:cNvPr id="120" name="Shape 120"/>
          <p:cNvSpPr/>
          <p:nvPr>
            <p:ph type="subTitle" sz="quarter" idx="1"/>
          </p:nvPr>
        </p:nvSpPr>
        <p:spPr>
          <a:xfrm>
            <a:off x="1270000" y="4889500"/>
            <a:ext cx="10464800" cy="1130300"/>
          </a:xfrm>
          <a:prstGeom prst="rect">
            <a:avLst/>
          </a:prstGeom>
          <a:solidFill>
            <a:srgbClr val="FF2F92"/>
          </a:solidFill>
        </p:spPr>
        <p:txBody>
          <a:bodyPr/>
          <a:lstStyle/>
          <a:p>
            <a:pPr/>
          </a:p>
          <a:p>
            <a:pPr/>
            <a:r>
              <a:t>San Cristóbal de las Casas, México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1" name="2B5FC3C2-42EC-48AE-8D5C-431CB5CF9BF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6420" y="-173008"/>
            <a:ext cx="13137640" cy="98532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4" name="Shape 154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5" name="61C58C24-45E5-45CA-B287-FA4950EB952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659" y="-89290"/>
            <a:ext cx="130048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8" name="Shape 158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9" name="E9E271B0-1813-41AA-A1CB-2979478E736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95745" y="-416264"/>
            <a:ext cx="13339090" cy="10004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2" name="Shape 162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3" name="IMG_22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IMG_223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3301" y="-127943"/>
            <a:ext cx="7315201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IMG_226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1162" y="30757"/>
            <a:ext cx="14098324" cy="105737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3" name="IMG_225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6" name="Shape 126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7" name="AB77735A-526A-4B13-9159-4451E2F647BF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1211" y="668408"/>
            <a:ext cx="11222378" cy="84167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0" name="Shape 130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1" name="C8532B59-F257-430C-BFA6-2A27829507E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8239" y="-254000"/>
            <a:ext cx="13004801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C8521F91-5E88-4EA4-B09B-DD81E8201B74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17083" y="-602725"/>
            <a:ext cx="8626346" cy="115017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097304DC-3EBD-4731-9915-716455C7665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92735" y="-1322004"/>
            <a:ext cx="9012457" cy="12016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8" name="Shape 138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9" name="02E2EB10-39A3-431A-A210-27F174355C5D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8584" y="66438"/>
            <a:ext cx="12827632" cy="962072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Shape 142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6D5CC1C1-3730-43A4-9F7A-E8FA22A6F35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4660" y="-335359"/>
            <a:ext cx="13294120" cy="99705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6" name="Shape 146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7" name="CDDFD3FB-4D3D-48EB-8E61-5CB521D6BCD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861" y="-118544"/>
            <a:ext cx="13004803" cy="97536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50800" dist="12700" dir="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38100" dist="25400" dir="54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>
          <a:outerShdw sx="100000" sy="100000" kx="0" ky="0" algn="b" rotWithShape="0" blurRad="38100" dist="25400" dir="54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