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0" r:id="rId4"/>
    <p:sldId id="281" r:id="rId5"/>
    <p:sldId id="257" r:id="rId6"/>
    <p:sldId id="258" r:id="rId7"/>
    <p:sldId id="282" r:id="rId8"/>
    <p:sldId id="283" r:id="rId9"/>
    <p:sldId id="284" r:id="rId10"/>
    <p:sldId id="259" r:id="rId11"/>
    <p:sldId id="260" r:id="rId12"/>
    <p:sldId id="261" r:id="rId13"/>
    <p:sldId id="262" r:id="rId14"/>
    <p:sldId id="264" r:id="rId15"/>
    <p:sldId id="265" r:id="rId16"/>
    <p:sldId id="269" r:id="rId17"/>
    <p:sldId id="267" r:id="rId18"/>
    <p:sldId id="266" r:id="rId19"/>
    <p:sldId id="263" r:id="rId20"/>
    <p:sldId id="268" r:id="rId21"/>
    <p:sldId id="270" r:id="rId22"/>
    <p:sldId id="271" r:id="rId23"/>
    <p:sldId id="273" r:id="rId24"/>
    <p:sldId id="274" r:id="rId25"/>
    <p:sldId id="275" r:id="rId26"/>
    <p:sldId id="276" r:id="rId27"/>
    <p:sldId id="277" r:id="rId28"/>
    <p:sldId id="272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75"/>
  </p:normalViewPr>
  <p:slideViewPr>
    <p:cSldViewPr>
      <p:cViewPr>
        <p:scale>
          <a:sx n="76" d="100"/>
          <a:sy n="76" d="100"/>
        </p:scale>
        <p:origin x="1664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CB3C0-F601-4AA7-8E2D-6D9874C3A916}" type="doc">
      <dgm:prSet loTypeId="urn:microsoft.com/office/officeart/2005/8/layout/pList2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7750619-CA3C-484F-8B5B-D5C5F8FA933C}">
      <dgm:prSet phldrT="[Text]" custT="1"/>
      <dgm:spPr/>
      <dgm:t>
        <a:bodyPr/>
        <a:lstStyle/>
        <a:p>
          <a:r>
            <a:rPr lang="en-US" sz="3000" dirty="0" smtClean="0"/>
            <a:t>Costar</a:t>
          </a:r>
        </a:p>
        <a:p>
          <a:r>
            <a:rPr lang="en-US" sz="3000" dirty="0" smtClean="0"/>
            <a:t>(o-</a:t>
          </a:r>
          <a:r>
            <a:rPr lang="en-US" sz="3000" dirty="0" err="1" smtClean="0"/>
            <a:t>ue</a:t>
          </a:r>
          <a:r>
            <a:rPr lang="en-US" sz="3000" dirty="0" smtClean="0"/>
            <a:t>)</a:t>
          </a:r>
          <a:endParaRPr lang="en-US" sz="3000" dirty="0"/>
        </a:p>
      </dgm:t>
    </dgm:pt>
    <dgm:pt modelId="{8581E27E-61EB-4EC6-A4A1-4F57B0725E2D}" type="parTrans" cxnId="{53A8E43A-55B4-4F7F-BEEC-67FBE91B2E07}">
      <dgm:prSet/>
      <dgm:spPr/>
      <dgm:t>
        <a:bodyPr/>
        <a:lstStyle/>
        <a:p>
          <a:endParaRPr lang="en-US"/>
        </a:p>
      </dgm:t>
    </dgm:pt>
    <dgm:pt modelId="{13026D2C-1E10-45CF-8E30-45C626F9AAD7}" type="sibTrans" cxnId="{53A8E43A-55B4-4F7F-BEEC-67FBE91B2E07}">
      <dgm:prSet/>
      <dgm:spPr/>
      <dgm:t>
        <a:bodyPr/>
        <a:lstStyle/>
        <a:p>
          <a:endParaRPr lang="en-US"/>
        </a:p>
      </dgm:t>
    </dgm:pt>
    <dgm:pt modelId="{684D611F-7C17-4FE2-B635-6853A17111F1}">
      <dgm:prSet phldrT="[Text]" custT="1"/>
      <dgm:spPr/>
      <dgm:t>
        <a:bodyPr/>
        <a:lstStyle/>
        <a:p>
          <a:r>
            <a:rPr lang="en-US" sz="3000" dirty="0" smtClean="0"/>
            <a:t>Dar</a:t>
          </a:r>
          <a:endParaRPr lang="en-US" sz="3000" dirty="0"/>
        </a:p>
      </dgm:t>
    </dgm:pt>
    <dgm:pt modelId="{54C2F464-79B0-46B9-B337-B96CF970B359}" type="parTrans" cxnId="{32A4EDD3-2DB3-4814-AF87-D1E64B291143}">
      <dgm:prSet/>
      <dgm:spPr/>
      <dgm:t>
        <a:bodyPr/>
        <a:lstStyle/>
        <a:p>
          <a:endParaRPr lang="en-US"/>
        </a:p>
      </dgm:t>
    </dgm:pt>
    <dgm:pt modelId="{EC62CF31-0C3F-4AB1-880C-4AD43B0ED7D8}" type="sibTrans" cxnId="{32A4EDD3-2DB3-4814-AF87-D1E64B291143}">
      <dgm:prSet/>
      <dgm:spPr/>
      <dgm:t>
        <a:bodyPr/>
        <a:lstStyle/>
        <a:p>
          <a:endParaRPr lang="en-US"/>
        </a:p>
      </dgm:t>
    </dgm:pt>
    <dgm:pt modelId="{CC5E701F-53F2-4CFB-B353-C2E2C92E3589}">
      <dgm:prSet phldrT="[Text]" custT="1"/>
      <dgm:spPr/>
      <dgm:t>
        <a:bodyPr/>
        <a:lstStyle/>
        <a:p>
          <a:r>
            <a:rPr lang="es-ES" sz="2800" noProof="0" dirty="0" smtClean="0"/>
            <a:t>Desear</a:t>
          </a:r>
          <a:endParaRPr lang="es-ES" sz="2800" noProof="0" dirty="0"/>
        </a:p>
      </dgm:t>
    </dgm:pt>
    <dgm:pt modelId="{ED76655D-B915-46C4-B5CF-593B9937083F}" type="parTrans" cxnId="{BE42D4EA-7D3C-470D-A78D-F00BFC497F15}">
      <dgm:prSet/>
      <dgm:spPr/>
      <dgm:t>
        <a:bodyPr/>
        <a:lstStyle/>
        <a:p>
          <a:endParaRPr lang="en-US"/>
        </a:p>
      </dgm:t>
    </dgm:pt>
    <dgm:pt modelId="{96F6C72B-4AE1-4FEC-9460-BE669E334BA2}" type="sibTrans" cxnId="{BE42D4EA-7D3C-470D-A78D-F00BFC497F15}">
      <dgm:prSet/>
      <dgm:spPr/>
      <dgm:t>
        <a:bodyPr/>
        <a:lstStyle/>
        <a:p>
          <a:endParaRPr lang="en-US"/>
        </a:p>
      </dgm:t>
    </dgm:pt>
    <dgm:pt modelId="{7B394F91-4CD0-460E-AD55-69B58FEDE368}">
      <dgm:prSet/>
      <dgm:spPr/>
      <dgm:t>
        <a:bodyPr/>
        <a:lstStyle/>
        <a:p>
          <a:r>
            <a:rPr lang="es-ES" noProof="0" dirty="0" smtClean="0"/>
            <a:t>Estar</a:t>
          </a:r>
          <a:endParaRPr lang="es-ES" noProof="0" dirty="0"/>
        </a:p>
      </dgm:t>
    </dgm:pt>
    <dgm:pt modelId="{7BF0B315-5F75-4E02-9CA1-6F5F2D4CA38D}" type="parTrans" cxnId="{CF5264C3-43CC-4D31-AF81-1C6DDA7C3B0D}">
      <dgm:prSet/>
      <dgm:spPr/>
      <dgm:t>
        <a:bodyPr/>
        <a:lstStyle/>
        <a:p>
          <a:endParaRPr lang="en-US"/>
        </a:p>
      </dgm:t>
    </dgm:pt>
    <dgm:pt modelId="{AADCD32A-CF3A-4C48-AB62-00CDDCAFA684}" type="sibTrans" cxnId="{CF5264C3-43CC-4D31-AF81-1C6DDA7C3B0D}">
      <dgm:prSet/>
      <dgm:spPr/>
      <dgm:t>
        <a:bodyPr/>
        <a:lstStyle/>
        <a:p>
          <a:endParaRPr lang="en-US"/>
        </a:p>
      </dgm:t>
    </dgm:pt>
    <dgm:pt modelId="{689AA193-F085-469F-9A44-2F691D8936C8}">
      <dgm:prSet/>
      <dgm:spPr/>
      <dgm:t>
        <a:bodyPr/>
        <a:lstStyle/>
        <a:p>
          <a:r>
            <a:rPr lang="es-ES" noProof="0" dirty="0" smtClean="0"/>
            <a:t>Pagar</a:t>
          </a:r>
          <a:endParaRPr lang="es-ES" noProof="0" dirty="0"/>
        </a:p>
      </dgm:t>
    </dgm:pt>
    <dgm:pt modelId="{568290CF-9C0C-471F-8ADE-4E1C1E11EEB4}" type="parTrans" cxnId="{0FF7E068-7C23-4B01-8C20-E2BD871C4302}">
      <dgm:prSet/>
      <dgm:spPr/>
      <dgm:t>
        <a:bodyPr/>
        <a:lstStyle/>
        <a:p>
          <a:endParaRPr lang="en-US"/>
        </a:p>
      </dgm:t>
    </dgm:pt>
    <dgm:pt modelId="{6BDB4BE1-FC04-4AD1-9015-6E19220D9D96}" type="sibTrans" cxnId="{0FF7E068-7C23-4B01-8C20-E2BD871C4302}">
      <dgm:prSet/>
      <dgm:spPr/>
      <dgm:t>
        <a:bodyPr/>
        <a:lstStyle/>
        <a:p>
          <a:endParaRPr lang="en-US"/>
        </a:p>
      </dgm:t>
    </dgm:pt>
    <dgm:pt modelId="{765F20DC-CE2D-4909-94FD-91443B19368C}" type="pres">
      <dgm:prSet presAssocID="{589CB3C0-F601-4AA7-8E2D-6D9874C3A9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695F8-8AC2-436B-A090-AA9E28FAD610}" type="pres">
      <dgm:prSet presAssocID="{589CB3C0-F601-4AA7-8E2D-6D9874C3A916}" presName="bkgdShp" presStyleLbl="alignAccFollowNode1" presStyleIdx="0" presStyleCnt="1" custLinFactNeighborY="6838"/>
      <dgm:spPr/>
    </dgm:pt>
    <dgm:pt modelId="{8DB53632-4AB2-4BB1-A4E5-C5336DB4134C}" type="pres">
      <dgm:prSet presAssocID="{589CB3C0-F601-4AA7-8E2D-6D9874C3A916}" presName="linComp" presStyleCnt="0"/>
      <dgm:spPr/>
    </dgm:pt>
    <dgm:pt modelId="{C9248D5C-CEA3-4FCE-A3BA-1F5BEEFF0065}" type="pres">
      <dgm:prSet presAssocID="{17750619-CA3C-484F-8B5B-D5C5F8FA933C}" presName="compNode" presStyleCnt="0"/>
      <dgm:spPr/>
    </dgm:pt>
    <dgm:pt modelId="{9E2A0029-F6C5-4C43-9297-BFDD4940D27A}" type="pres">
      <dgm:prSet presAssocID="{17750619-CA3C-484F-8B5B-D5C5F8FA93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6FDD8-E765-466A-82DE-E402D52FD902}" type="pres">
      <dgm:prSet presAssocID="{17750619-CA3C-484F-8B5B-D5C5F8FA933C}" presName="invisiNode" presStyleLbl="node1" presStyleIdx="0" presStyleCnt="5"/>
      <dgm:spPr/>
    </dgm:pt>
    <dgm:pt modelId="{1BDA7BF9-C025-43F9-8C4A-7BEA5CD274E9}" type="pres">
      <dgm:prSet presAssocID="{17750619-CA3C-484F-8B5B-D5C5F8FA933C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EA7062-914D-433A-841D-EBF43A0E0662}" type="pres">
      <dgm:prSet presAssocID="{13026D2C-1E10-45CF-8E30-45C626F9AAD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809CD8-F92D-4F68-A67A-69647CEE50E4}" type="pres">
      <dgm:prSet presAssocID="{684D611F-7C17-4FE2-B635-6853A17111F1}" presName="compNode" presStyleCnt="0"/>
      <dgm:spPr/>
    </dgm:pt>
    <dgm:pt modelId="{A5FC88E9-A700-4304-83F9-8F46B05EC47B}" type="pres">
      <dgm:prSet presAssocID="{684D611F-7C17-4FE2-B635-6853A17111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7DBED-21EC-4A4D-87DA-A8F025FCB9FA}" type="pres">
      <dgm:prSet presAssocID="{684D611F-7C17-4FE2-B635-6853A17111F1}" presName="invisiNode" presStyleLbl="node1" presStyleIdx="1" presStyleCnt="5"/>
      <dgm:spPr/>
    </dgm:pt>
    <dgm:pt modelId="{C9E6503C-321C-4EAB-B35B-1D9B84A333F3}" type="pres">
      <dgm:prSet presAssocID="{684D611F-7C17-4FE2-B635-6853A17111F1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385253F-BA06-46EB-905D-5BC63AB4F6EF}" type="pres">
      <dgm:prSet presAssocID="{EC62CF31-0C3F-4AB1-880C-4AD43B0ED7D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F466253-6289-41FC-BFA6-B8F0A46EC902}" type="pres">
      <dgm:prSet presAssocID="{CC5E701F-53F2-4CFB-B353-C2E2C92E3589}" presName="compNode" presStyleCnt="0"/>
      <dgm:spPr/>
    </dgm:pt>
    <dgm:pt modelId="{D6E15A64-9576-4A4B-B1A1-79DFFD0377A8}" type="pres">
      <dgm:prSet presAssocID="{CC5E701F-53F2-4CFB-B353-C2E2C92E3589}" presName="node" presStyleLbl="node1" presStyleIdx="2" presStyleCnt="5" custLinFactNeighborX="2095" custLinFactNeighborY="-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3F8C7-0A48-4D50-B519-DEBBA5457CFF}" type="pres">
      <dgm:prSet presAssocID="{CC5E701F-53F2-4CFB-B353-C2E2C92E3589}" presName="invisiNode" presStyleLbl="node1" presStyleIdx="2" presStyleCnt="5"/>
      <dgm:spPr/>
    </dgm:pt>
    <dgm:pt modelId="{7108AA50-E221-4F2B-9DF9-F52BF43B7126}" type="pres">
      <dgm:prSet presAssocID="{CC5E701F-53F2-4CFB-B353-C2E2C92E3589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D1B9F3A-DB21-47D1-BA58-DA484F312318}" type="pres">
      <dgm:prSet presAssocID="{96F6C72B-4AE1-4FEC-9460-BE669E334BA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95E260-4723-4B84-8EED-9D3B39AF1D73}" type="pres">
      <dgm:prSet presAssocID="{7B394F91-4CD0-460E-AD55-69B58FEDE368}" presName="compNode" presStyleCnt="0"/>
      <dgm:spPr/>
    </dgm:pt>
    <dgm:pt modelId="{2584E1D6-F0DF-49F4-985A-887231C68D95}" type="pres">
      <dgm:prSet presAssocID="{7B394F91-4CD0-460E-AD55-69B58FEDE36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93F20-6C84-4C4E-95ED-DB96BCAD4EAE}" type="pres">
      <dgm:prSet presAssocID="{7B394F91-4CD0-460E-AD55-69B58FEDE368}" presName="invisiNode" presStyleLbl="node1" presStyleIdx="3" presStyleCnt="5"/>
      <dgm:spPr/>
    </dgm:pt>
    <dgm:pt modelId="{62C5E4B2-4AE2-409E-88AD-E3A50E9E16D8}" type="pres">
      <dgm:prSet presAssocID="{7B394F91-4CD0-460E-AD55-69B58FEDE368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6B057F8-333F-420D-87A6-DA8A547B8A77}" type="pres">
      <dgm:prSet presAssocID="{AADCD32A-CF3A-4C48-AB62-00CDDCAFA68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493056-8731-4343-82F3-5841207918E6}" type="pres">
      <dgm:prSet presAssocID="{689AA193-F085-469F-9A44-2F691D8936C8}" presName="compNode" presStyleCnt="0"/>
      <dgm:spPr/>
    </dgm:pt>
    <dgm:pt modelId="{5479FC27-20E6-4500-BCAB-22B4343D01A4}" type="pres">
      <dgm:prSet presAssocID="{689AA193-F085-469F-9A44-2F691D8936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B3DB-2E9E-4AC0-8458-6ACE33198054}" type="pres">
      <dgm:prSet presAssocID="{689AA193-F085-469F-9A44-2F691D8936C8}" presName="invisiNode" presStyleLbl="node1" presStyleIdx="4" presStyleCnt="5"/>
      <dgm:spPr/>
    </dgm:pt>
    <dgm:pt modelId="{3C5C5E65-2773-486D-88DE-7BCE5AF891D5}" type="pres">
      <dgm:prSet presAssocID="{689AA193-F085-469F-9A44-2F691D8936C8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F5264C3-43CC-4D31-AF81-1C6DDA7C3B0D}" srcId="{589CB3C0-F601-4AA7-8E2D-6D9874C3A916}" destId="{7B394F91-4CD0-460E-AD55-69B58FEDE368}" srcOrd="3" destOrd="0" parTransId="{7BF0B315-5F75-4E02-9CA1-6F5F2D4CA38D}" sibTransId="{AADCD32A-CF3A-4C48-AB62-00CDDCAFA684}"/>
    <dgm:cxn modelId="{0FF7E068-7C23-4B01-8C20-E2BD871C4302}" srcId="{589CB3C0-F601-4AA7-8E2D-6D9874C3A916}" destId="{689AA193-F085-469F-9A44-2F691D8936C8}" srcOrd="4" destOrd="0" parTransId="{568290CF-9C0C-471F-8ADE-4E1C1E11EEB4}" sibTransId="{6BDB4BE1-FC04-4AD1-9015-6E19220D9D96}"/>
    <dgm:cxn modelId="{D08EF3AF-1835-4FA4-93BE-4B9623605B00}" type="presOf" srcId="{17750619-CA3C-484F-8B5B-D5C5F8FA933C}" destId="{9E2A0029-F6C5-4C43-9297-BFDD4940D27A}" srcOrd="0" destOrd="0" presId="urn:microsoft.com/office/officeart/2005/8/layout/pList2#1"/>
    <dgm:cxn modelId="{103E0170-B396-47CA-8D70-54D6DD5AD9E1}" type="presOf" srcId="{EC62CF31-0C3F-4AB1-880C-4AD43B0ED7D8}" destId="{F385253F-BA06-46EB-905D-5BC63AB4F6EF}" srcOrd="0" destOrd="0" presId="urn:microsoft.com/office/officeart/2005/8/layout/pList2#1"/>
    <dgm:cxn modelId="{CF7B05F4-F9FD-4ED0-9126-E6E1BF4E9775}" type="presOf" srcId="{13026D2C-1E10-45CF-8E30-45C626F9AAD7}" destId="{55EA7062-914D-433A-841D-EBF43A0E0662}" srcOrd="0" destOrd="0" presId="urn:microsoft.com/office/officeart/2005/8/layout/pList2#1"/>
    <dgm:cxn modelId="{BE42D4EA-7D3C-470D-A78D-F00BFC497F15}" srcId="{589CB3C0-F601-4AA7-8E2D-6D9874C3A916}" destId="{CC5E701F-53F2-4CFB-B353-C2E2C92E3589}" srcOrd="2" destOrd="0" parTransId="{ED76655D-B915-46C4-B5CF-593B9937083F}" sibTransId="{96F6C72B-4AE1-4FEC-9460-BE669E334BA2}"/>
    <dgm:cxn modelId="{6EA535AC-5893-47F0-876E-4E804BFC9AF0}" type="presOf" srcId="{96F6C72B-4AE1-4FEC-9460-BE669E334BA2}" destId="{6D1B9F3A-DB21-47D1-BA58-DA484F312318}" srcOrd="0" destOrd="0" presId="urn:microsoft.com/office/officeart/2005/8/layout/pList2#1"/>
    <dgm:cxn modelId="{2B7587D0-3D34-4049-875F-C07620F67A98}" type="presOf" srcId="{7B394F91-4CD0-460E-AD55-69B58FEDE368}" destId="{2584E1D6-F0DF-49F4-985A-887231C68D95}" srcOrd="0" destOrd="0" presId="urn:microsoft.com/office/officeart/2005/8/layout/pList2#1"/>
    <dgm:cxn modelId="{8D0E2734-D4DF-4811-912C-66CACCCA31CA}" type="presOf" srcId="{589CB3C0-F601-4AA7-8E2D-6D9874C3A916}" destId="{765F20DC-CE2D-4909-94FD-91443B19368C}" srcOrd="0" destOrd="0" presId="urn:microsoft.com/office/officeart/2005/8/layout/pList2#1"/>
    <dgm:cxn modelId="{00D6B3B0-391C-4F31-B6BE-48F6344EB1DA}" type="presOf" srcId="{AADCD32A-CF3A-4C48-AB62-00CDDCAFA684}" destId="{26B057F8-333F-420D-87A6-DA8A547B8A77}" srcOrd="0" destOrd="0" presId="urn:microsoft.com/office/officeart/2005/8/layout/pList2#1"/>
    <dgm:cxn modelId="{32A4EDD3-2DB3-4814-AF87-D1E64B291143}" srcId="{589CB3C0-F601-4AA7-8E2D-6D9874C3A916}" destId="{684D611F-7C17-4FE2-B635-6853A17111F1}" srcOrd="1" destOrd="0" parTransId="{54C2F464-79B0-46B9-B337-B96CF970B359}" sibTransId="{EC62CF31-0C3F-4AB1-880C-4AD43B0ED7D8}"/>
    <dgm:cxn modelId="{064F4E8B-71F5-4A61-9FF6-AE5F9C50ACD7}" type="presOf" srcId="{CC5E701F-53F2-4CFB-B353-C2E2C92E3589}" destId="{D6E15A64-9576-4A4B-B1A1-79DFFD0377A8}" srcOrd="0" destOrd="0" presId="urn:microsoft.com/office/officeart/2005/8/layout/pList2#1"/>
    <dgm:cxn modelId="{A9F67A31-70E3-43C5-833E-54392ADB0E58}" type="presOf" srcId="{684D611F-7C17-4FE2-B635-6853A17111F1}" destId="{A5FC88E9-A700-4304-83F9-8F46B05EC47B}" srcOrd="0" destOrd="0" presId="urn:microsoft.com/office/officeart/2005/8/layout/pList2#1"/>
    <dgm:cxn modelId="{27D9603F-C2EB-4A37-A650-5355D8EA082E}" type="presOf" srcId="{689AA193-F085-469F-9A44-2F691D8936C8}" destId="{5479FC27-20E6-4500-BCAB-22B4343D01A4}" srcOrd="0" destOrd="0" presId="urn:microsoft.com/office/officeart/2005/8/layout/pList2#1"/>
    <dgm:cxn modelId="{53A8E43A-55B4-4F7F-BEEC-67FBE91B2E07}" srcId="{589CB3C0-F601-4AA7-8E2D-6D9874C3A916}" destId="{17750619-CA3C-484F-8B5B-D5C5F8FA933C}" srcOrd="0" destOrd="0" parTransId="{8581E27E-61EB-4EC6-A4A1-4F57B0725E2D}" sibTransId="{13026D2C-1E10-45CF-8E30-45C626F9AAD7}"/>
    <dgm:cxn modelId="{CAD20C82-8AF6-4F6D-B478-D422FAA861C1}" type="presParOf" srcId="{765F20DC-CE2D-4909-94FD-91443B19368C}" destId="{EFD695F8-8AC2-436B-A090-AA9E28FAD610}" srcOrd="0" destOrd="0" presId="urn:microsoft.com/office/officeart/2005/8/layout/pList2#1"/>
    <dgm:cxn modelId="{8862EFE6-44C0-4A3D-89B5-A53EC589F53F}" type="presParOf" srcId="{765F20DC-CE2D-4909-94FD-91443B19368C}" destId="{8DB53632-4AB2-4BB1-A4E5-C5336DB4134C}" srcOrd="1" destOrd="0" presId="urn:microsoft.com/office/officeart/2005/8/layout/pList2#1"/>
    <dgm:cxn modelId="{550144CD-B56A-452B-91FD-8D553019DEF5}" type="presParOf" srcId="{8DB53632-4AB2-4BB1-A4E5-C5336DB4134C}" destId="{C9248D5C-CEA3-4FCE-A3BA-1F5BEEFF0065}" srcOrd="0" destOrd="0" presId="urn:microsoft.com/office/officeart/2005/8/layout/pList2#1"/>
    <dgm:cxn modelId="{F9F4F1CD-1A29-40A7-AFB2-FE7B3E2C012B}" type="presParOf" srcId="{C9248D5C-CEA3-4FCE-A3BA-1F5BEEFF0065}" destId="{9E2A0029-F6C5-4C43-9297-BFDD4940D27A}" srcOrd="0" destOrd="0" presId="urn:microsoft.com/office/officeart/2005/8/layout/pList2#1"/>
    <dgm:cxn modelId="{267A48D3-C06C-4B12-816B-AA25B389765B}" type="presParOf" srcId="{C9248D5C-CEA3-4FCE-A3BA-1F5BEEFF0065}" destId="{DC96FDD8-E765-466A-82DE-E402D52FD902}" srcOrd="1" destOrd="0" presId="urn:microsoft.com/office/officeart/2005/8/layout/pList2#1"/>
    <dgm:cxn modelId="{B64229FE-E07E-47E8-BE69-D48A2B40BD8E}" type="presParOf" srcId="{C9248D5C-CEA3-4FCE-A3BA-1F5BEEFF0065}" destId="{1BDA7BF9-C025-43F9-8C4A-7BEA5CD274E9}" srcOrd="2" destOrd="0" presId="urn:microsoft.com/office/officeart/2005/8/layout/pList2#1"/>
    <dgm:cxn modelId="{B89A66B3-F874-464C-8F6F-A2E7B0307C84}" type="presParOf" srcId="{8DB53632-4AB2-4BB1-A4E5-C5336DB4134C}" destId="{55EA7062-914D-433A-841D-EBF43A0E0662}" srcOrd="1" destOrd="0" presId="urn:microsoft.com/office/officeart/2005/8/layout/pList2#1"/>
    <dgm:cxn modelId="{559D7A24-2A75-48FC-8783-84912548A29A}" type="presParOf" srcId="{8DB53632-4AB2-4BB1-A4E5-C5336DB4134C}" destId="{EA809CD8-F92D-4F68-A67A-69647CEE50E4}" srcOrd="2" destOrd="0" presId="urn:microsoft.com/office/officeart/2005/8/layout/pList2#1"/>
    <dgm:cxn modelId="{EF9A6AA9-8FC4-40BE-ABE4-B28B675D3388}" type="presParOf" srcId="{EA809CD8-F92D-4F68-A67A-69647CEE50E4}" destId="{A5FC88E9-A700-4304-83F9-8F46B05EC47B}" srcOrd="0" destOrd="0" presId="urn:microsoft.com/office/officeart/2005/8/layout/pList2#1"/>
    <dgm:cxn modelId="{86080809-28A7-4347-A843-DA84A10D6C72}" type="presParOf" srcId="{EA809CD8-F92D-4F68-A67A-69647CEE50E4}" destId="{0DF7DBED-21EC-4A4D-87DA-A8F025FCB9FA}" srcOrd="1" destOrd="0" presId="urn:microsoft.com/office/officeart/2005/8/layout/pList2#1"/>
    <dgm:cxn modelId="{75E897C8-0A43-4BA8-9986-BE9F49D91FF6}" type="presParOf" srcId="{EA809CD8-F92D-4F68-A67A-69647CEE50E4}" destId="{C9E6503C-321C-4EAB-B35B-1D9B84A333F3}" srcOrd="2" destOrd="0" presId="urn:microsoft.com/office/officeart/2005/8/layout/pList2#1"/>
    <dgm:cxn modelId="{89182EEB-40A0-49B5-B4DA-81F393AA2079}" type="presParOf" srcId="{8DB53632-4AB2-4BB1-A4E5-C5336DB4134C}" destId="{F385253F-BA06-46EB-905D-5BC63AB4F6EF}" srcOrd="3" destOrd="0" presId="urn:microsoft.com/office/officeart/2005/8/layout/pList2#1"/>
    <dgm:cxn modelId="{83B94E19-83EA-4048-BE18-00A8ACAFFFBD}" type="presParOf" srcId="{8DB53632-4AB2-4BB1-A4E5-C5336DB4134C}" destId="{2F466253-6289-41FC-BFA6-B8F0A46EC902}" srcOrd="4" destOrd="0" presId="urn:microsoft.com/office/officeart/2005/8/layout/pList2#1"/>
    <dgm:cxn modelId="{A6988A3C-F7F4-4A85-BE05-61E64EB48E30}" type="presParOf" srcId="{2F466253-6289-41FC-BFA6-B8F0A46EC902}" destId="{D6E15A64-9576-4A4B-B1A1-79DFFD0377A8}" srcOrd="0" destOrd="0" presId="urn:microsoft.com/office/officeart/2005/8/layout/pList2#1"/>
    <dgm:cxn modelId="{FE63B81F-40DF-445A-AB3C-F00F603EA024}" type="presParOf" srcId="{2F466253-6289-41FC-BFA6-B8F0A46EC902}" destId="{C6A3F8C7-0A48-4D50-B519-DEBBA5457CFF}" srcOrd="1" destOrd="0" presId="urn:microsoft.com/office/officeart/2005/8/layout/pList2#1"/>
    <dgm:cxn modelId="{C0E56719-F402-419F-B98D-0541120D17CD}" type="presParOf" srcId="{2F466253-6289-41FC-BFA6-B8F0A46EC902}" destId="{7108AA50-E221-4F2B-9DF9-F52BF43B7126}" srcOrd="2" destOrd="0" presId="urn:microsoft.com/office/officeart/2005/8/layout/pList2#1"/>
    <dgm:cxn modelId="{7B579EE9-A495-469C-87B9-3247FD237B7E}" type="presParOf" srcId="{8DB53632-4AB2-4BB1-A4E5-C5336DB4134C}" destId="{6D1B9F3A-DB21-47D1-BA58-DA484F312318}" srcOrd="5" destOrd="0" presId="urn:microsoft.com/office/officeart/2005/8/layout/pList2#1"/>
    <dgm:cxn modelId="{F8DC9E8E-21B0-48B0-B8EC-28BC0299DE5A}" type="presParOf" srcId="{8DB53632-4AB2-4BB1-A4E5-C5336DB4134C}" destId="{4F95E260-4723-4B84-8EED-9D3B39AF1D73}" srcOrd="6" destOrd="0" presId="urn:microsoft.com/office/officeart/2005/8/layout/pList2#1"/>
    <dgm:cxn modelId="{7C4F8303-3D3B-48AE-AD5A-AF8703B755F5}" type="presParOf" srcId="{4F95E260-4723-4B84-8EED-9D3B39AF1D73}" destId="{2584E1D6-F0DF-49F4-985A-887231C68D95}" srcOrd="0" destOrd="0" presId="urn:microsoft.com/office/officeart/2005/8/layout/pList2#1"/>
    <dgm:cxn modelId="{DFBDDCA2-8E35-4569-90C2-D638C97D2929}" type="presParOf" srcId="{4F95E260-4723-4B84-8EED-9D3B39AF1D73}" destId="{D0793F20-6C84-4C4E-95ED-DB96BCAD4EAE}" srcOrd="1" destOrd="0" presId="urn:microsoft.com/office/officeart/2005/8/layout/pList2#1"/>
    <dgm:cxn modelId="{7EE39268-B35E-4209-BDF7-362DEE772FC4}" type="presParOf" srcId="{4F95E260-4723-4B84-8EED-9D3B39AF1D73}" destId="{62C5E4B2-4AE2-409E-88AD-E3A50E9E16D8}" srcOrd="2" destOrd="0" presId="urn:microsoft.com/office/officeart/2005/8/layout/pList2#1"/>
    <dgm:cxn modelId="{2C5B1D04-95A3-4E32-8985-3774D4C49B93}" type="presParOf" srcId="{8DB53632-4AB2-4BB1-A4E5-C5336DB4134C}" destId="{26B057F8-333F-420D-87A6-DA8A547B8A77}" srcOrd="7" destOrd="0" presId="urn:microsoft.com/office/officeart/2005/8/layout/pList2#1"/>
    <dgm:cxn modelId="{FF3E7BBC-D7AD-4298-8155-AADC0B73B830}" type="presParOf" srcId="{8DB53632-4AB2-4BB1-A4E5-C5336DB4134C}" destId="{EA493056-8731-4343-82F3-5841207918E6}" srcOrd="8" destOrd="0" presId="urn:microsoft.com/office/officeart/2005/8/layout/pList2#1"/>
    <dgm:cxn modelId="{405EDC44-89B7-4CB6-828F-78E07B10051D}" type="presParOf" srcId="{EA493056-8731-4343-82F3-5841207918E6}" destId="{5479FC27-20E6-4500-BCAB-22B4343D01A4}" srcOrd="0" destOrd="0" presId="urn:microsoft.com/office/officeart/2005/8/layout/pList2#1"/>
    <dgm:cxn modelId="{CD18DB8F-303B-4942-944E-84F49A01C818}" type="presParOf" srcId="{EA493056-8731-4343-82F3-5841207918E6}" destId="{10A7B3DB-2E9E-4AC0-8458-6ACE33198054}" srcOrd="1" destOrd="0" presId="urn:microsoft.com/office/officeart/2005/8/layout/pList2#1"/>
    <dgm:cxn modelId="{10FBCA5C-34C4-4C11-84A3-8D343F5A8312}" type="presParOf" srcId="{EA493056-8731-4343-82F3-5841207918E6}" destId="{3C5C5E65-2773-486D-88DE-7BCE5AF891D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990AA-9279-4699-A64E-EE6666DFBE78}" type="doc">
      <dgm:prSet loTypeId="urn:microsoft.com/office/officeart/2005/8/layout/pList2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9905B8A-2190-4BA7-8183-088ADB611666}">
      <dgm:prSet phldrT="[Text]"/>
      <dgm:spPr/>
      <dgm:t>
        <a:bodyPr/>
        <a:lstStyle/>
        <a:p>
          <a:r>
            <a:rPr lang="es-ES" noProof="0" dirty="0" smtClean="0"/>
            <a:t>Pedir</a:t>
          </a:r>
        </a:p>
        <a:p>
          <a:r>
            <a:rPr lang="en-US" dirty="0" smtClean="0"/>
            <a:t>(e-</a:t>
          </a:r>
          <a:r>
            <a:rPr lang="en-US" dirty="0" err="1" smtClean="0"/>
            <a:t>i</a:t>
          </a:r>
          <a:r>
            <a:rPr lang="en-US" dirty="0" smtClean="0"/>
            <a:t>)</a:t>
          </a:r>
          <a:endParaRPr lang="en-US" dirty="0"/>
        </a:p>
      </dgm:t>
    </dgm:pt>
    <dgm:pt modelId="{1523361F-E303-4568-B079-C878B2DCD129}" type="parTrans" cxnId="{AF15FD13-DD21-4389-871F-4A9F9A6E432B}">
      <dgm:prSet/>
      <dgm:spPr/>
      <dgm:t>
        <a:bodyPr/>
        <a:lstStyle/>
        <a:p>
          <a:endParaRPr lang="en-US"/>
        </a:p>
      </dgm:t>
    </dgm:pt>
    <dgm:pt modelId="{8ECEE87D-672C-4617-9588-722B52918CC9}" type="sibTrans" cxnId="{AF15FD13-DD21-4389-871F-4A9F9A6E432B}">
      <dgm:prSet/>
      <dgm:spPr/>
      <dgm:t>
        <a:bodyPr/>
        <a:lstStyle/>
        <a:p>
          <a:endParaRPr lang="en-US"/>
        </a:p>
      </dgm:t>
    </dgm:pt>
    <dgm:pt modelId="{75C61672-824A-4F11-9898-D25C5B090F99}">
      <dgm:prSet phldrT="[Text]"/>
      <dgm:spPr/>
      <dgm:t>
        <a:bodyPr/>
        <a:lstStyle/>
        <a:p>
          <a:r>
            <a:rPr lang="es-ES" noProof="0" dirty="0" smtClean="0"/>
            <a:t>Probar</a:t>
          </a:r>
        </a:p>
        <a:p>
          <a:r>
            <a:rPr lang="en-US" dirty="0" smtClean="0"/>
            <a:t>(o-</a:t>
          </a:r>
          <a:r>
            <a:rPr lang="en-US" dirty="0" err="1" smtClean="0"/>
            <a:t>ue</a:t>
          </a:r>
          <a:r>
            <a:rPr lang="en-US" dirty="0" smtClean="0"/>
            <a:t>)</a:t>
          </a:r>
          <a:endParaRPr lang="en-US" dirty="0"/>
        </a:p>
      </dgm:t>
    </dgm:pt>
    <dgm:pt modelId="{411B35C3-80EA-4108-AE02-BB9F972F40CD}" type="parTrans" cxnId="{7E14B3B0-6476-4F43-BE9C-49E975F1F9B4}">
      <dgm:prSet/>
      <dgm:spPr/>
      <dgm:t>
        <a:bodyPr/>
        <a:lstStyle/>
        <a:p>
          <a:endParaRPr lang="en-US"/>
        </a:p>
      </dgm:t>
    </dgm:pt>
    <dgm:pt modelId="{DCE8699E-5F40-4A6A-BBD7-DE2DA5BDA456}" type="sibTrans" cxnId="{7E14B3B0-6476-4F43-BE9C-49E975F1F9B4}">
      <dgm:prSet/>
      <dgm:spPr/>
      <dgm:t>
        <a:bodyPr/>
        <a:lstStyle/>
        <a:p>
          <a:endParaRPr lang="en-US"/>
        </a:p>
      </dgm:t>
    </dgm:pt>
    <dgm:pt modelId="{696F275B-DE94-4910-AE5D-EA943AEAD22B}">
      <dgm:prSet phldrT="[Text]"/>
      <dgm:spPr/>
      <dgm:t>
        <a:bodyPr/>
        <a:lstStyle/>
        <a:p>
          <a:r>
            <a:rPr lang="es-ES" noProof="0" dirty="0" smtClean="0"/>
            <a:t>Servir</a:t>
          </a:r>
        </a:p>
        <a:p>
          <a:r>
            <a:rPr lang="en-US" dirty="0" smtClean="0"/>
            <a:t>(e-</a:t>
          </a:r>
          <a:r>
            <a:rPr lang="en-US" dirty="0" err="1" smtClean="0"/>
            <a:t>i</a:t>
          </a:r>
          <a:r>
            <a:rPr lang="en-US" dirty="0" smtClean="0"/>
            <a:t>)</a:t>
          </a:r>
          <a:endParaRPr lang="en-US" dirty="0"/>
        </a:p>
      </dgm:t>
    </dgm:pt>
    <dgm:pt modelId="{6F6D432D-72F1-4E16-AE5B-980A84748A16}" type="parTrans" cxnId="{32F0CC81-FDA4-41BE-B5EE-366F6CD87C44}">
      <dgm:prSet/>
      <dgm:spPr/>
      <dgm:t>
        <a:bodyPr/>
        <a:lstStyle/>
        <a:p>
          <a:endParaRPr lang="en-US"/>
        </a:p>
      </dgm:t>
    </dgm:pt>
    <dgm:pt modelId="{EA867F71-1507-4553-AD81-286E4B47DAE1}" type="sibTrans" cxnId="{32F0CC81-FDA4-41BE-B5EE-366F6CD87C44}">
      <dgm:prSet/>
      <dgm:spPr/>
      <dgm:t>
        <a:bodyPr/>
        <a:lstStyle/>
        <a:p>
          <a:endParaRPr lang="en-US"/>
        </a:p>
      </dgm:t>
    </dgm:pt>
    <dgm:pt modelId="{0B994323-CAB1-4FB8-A1ED-1F1803F20E75}">
      <dgm:prSet/>
      <dgm:spPr/>
      <dgm:t>
        <a:bodyPr/>
        <a:lstStyle/>
        <a:p>
          <a:r>
            <a:rPr lang="en-US" dirty="0" smtClean="0"/>
            <a:t>Vender</a:t>
          </a:r>
          <a:endParaRPr lang="en-US" dirty="0"/>
        </a:p>
      </dgm:t>
    </dgm:pt>
    <dgm:pt modelId="{FE31E5A6-620E-47DE-BA46-B4EAC996ECAC}" type="parTrans" cxnId="{AE960B7E-1ACB-40CC-BC1F-87371C7D6100}">
      <dgm:prSet/>
      <dgm:spPr/>
      <dgm:t>
        <a:bodyPr/>
        <a:lstStyle/>
        <a:p>
          <a:endParaRPr lang="en-US"/>
        </a:p>
      </dgm:t>
    </dgm:pt>
    <dgm:pt modelId="{30F38082-BE67-4F73-94A9-AC99FD42C7E7}" type="sibTrans" cxnId="{AE960B7E-1ACB-40CC-BC1F-87371C7D6100}">
      <dgm:prSet/>
      <dgm:spPr/>
      <dgm:t>
        <a:bodyPr/>
        <a:lstStyle/>
        <a:p>
          <a:endParaRPr lang="en-US"/>
        </a:p>
      </dgm:t>
    </dgm:pt>
    <dgm:pt modelId="{6AF675CD-D2A6-4F59-99D9-F3856BDE47D3}" type="pres">
      <dgm:prSet presAssocID="{9A7990AA-9279-4699-A64E-EE6666DFBE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BC47C-F1EE-400C-B3B2-A01B768FD30B}" type="pres">
      <dgm:prSet presAssocID="{9A7990AA-9279-4699-A64E-EE6666DFBE78}" presName="bkgdShp" presStyleLbl="alignAccFollowNode1" presStyleIdx="0" presStyleCnt="1"/>
      <dgm:spPr/>
    </dgm:pt>
    <dgm:pt modelId="{44FD8937-AB44-44FE-865E-0731D3E21ED2}" type="pres">
      <dgm:prSet presAssocID="{9A7990AA-9279-4699-A64E-EE6666DFBE78}" presName="linComp" presStyleCnt="0"/>
      <dgm:spPr/>
    </dgm:pt>
    <dgm:pt modelId="{8580A90F-69C8-4040-82EE-47D5E3E35783}" type="pres">
      <dgm:prSet presAssocID="{69905B8A-2190-4BA7-8183-088ADB611666}" presName="compNode" presStyleCnt="0"/>
      <dgm:spPr/>
    </dgm:pt>
    <dgm:pt modelId="{8E9C8319-9B9A-4511-AE5D-5F745731F4A4}" type="pres">
      <dgm:prSet presAssocID="{69905B8A-2190-4BA7-8183-088ADB6116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86286-2EA0-48C1-BD46-A3F8CA7E9B1B}" type="pres">
      <dgm:prSet presAssocID="{69905B8A-2190-4BA7-8183-088ADB611666}" presName="invisiNode" presStyleLbl="node1" presStyleIdx="0" presStyleCnt="4"/>
      <dgm:spPr/>
    </dgm:pt>
    <dgm:pt modelId="{506FE46C-E8D4-4E76-B992-F6D71E6F8732}" type="pres">
      <dgm:prSet presAssocID="{69905B8A-2190-4BA7-8183-088ADB611666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48F85C-D881-4859-891D-A57870BC398F}" type="pres">
      <dgm:prSet presAssocID="{8ECEE87D-672C-4617-9588-722B52918C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11D7F1E-F58B-4619-8CAE-FAD6F3BE6AB3}" type="pres">
      <dgm:prSet presAssocID="{75C61672-824A-4F11-9898-D25C5B090F99}" presName="compNode" presStyleCnt="0"/>
      <dgm:spPr/>
    </dgm:pt>
    <dgm:pt modelId="{3FB216CD-F1D9-4DC9-BC29-C258271FC62F}" type="pres">
      <dgm:prSet presAssocID="{75C61672-824A-4F11-9898-D25C5B090F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71903-DA1B-413F-832C-742BAC79B9A3}" type="pres">
      <dgm:prSet presAssocID="{75C61672-824A-4F11-9898-D25C5B090F99}" presName="invisiNode" presStyleLbl="node1" presStyleIdx="1" presStyleCnt="4"/>
      <dgm:spPr/>
    </dgm:pt>
    <dgm:pt modelId="{A7F96ED3-298C-4BE2-A79C-88DD39479C0B}" type="pres">
      <dgm:prSet presAssocID="{75C61672-824A-4F11-9898-D25C5B090F99}" presName="imagNode" presStyleLbl="fgImgPlace1" presStyleIdx="1" presStyleCnt="4" custScaleY="1212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4B9856-A7E3-499E-9A86-9CFE9A379850}" type="pres">
      <dgm:prSet presAssocID="{DCE8699E-5F40-4A6A-BBD7-DE2DA5BDA4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0CBB61-37AC-40D4-A9A5-BAA51EC0F774}" type="pres">
      <dgm:prSet presAssocID="{696F275B-DE94-4910-AE5D-EA943AEAD22B}" presName="compNode" presStyleCnt="0"/>
      <dgm:spPr/>
    </dgm:pt>
    <dgm:pt modelId="{16C5CD04-5D21-4C20-BCCB-DE1D660871C3}" type="pres">
      <dgm:prSet presAssocID="{696F275B-DE94-4910-AE5D-EA943AEAD2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CC862-3DDB-4A72-A340-194340A98A74}" type="pres">
      <dgm:prSet presAssocID="{696F275B-DE94-4910-AE5D-EA943AEAD22B}" presName="invisiNode" presStyleLbl="node1" presStyleIdx="2" presStyleCnt="4"/>
      <dgm:spPr/>
    </dgm:pt>
    <dgm:pt modelId="{A9A17DAD-059C-4BAB-A7A3-2E693001A63A}" type="pres">
      <dgm:prSet presAssocID="{696F275B-DE94-4910-AE5D-EA943AEAD22B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3CE112-FFB6-4F87-BC45-CC0296CD3871}" type="pres">
      <dgm:prSet presAssocID="{EA867F71-1507-4553-AD81-286E4B47DA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E4A06E2-5F40-4950-9151-F18A365B1CF0}" type="pres">
      <dgm:prSet presAssocID="{0B994323-CAB1-4FB8-A1ED-1F1803F20E75}" presName="compNode" presStyleCnt="0"/>
      <dgm:spPr/>
    </dgm:pt>
    <dgm:pt modelId="{82679905-E555-4B26-A990-0F6EDED3A05D}" type="pres">
      <dgm:prSet presAssocID="{0B994323-CAB1-4FB8-A1ED-1F1803F20E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EEE73-AF59-4000-A958-CCC9E4FE1C8A}" type="pres">
      <dgm:prSet presAssocID="{0B994323-CAB1-4FB8-A1ED-1F1803F20E75}" presName="invisiNode" presStyleLbl="node1" presStyleIdx="3" presStyleCnt="4"/>
      <dgm:spPr/>
    </dgm:pt>
    <dgm:pt modelId="{DA8B4BBD-5CA5-4546-84A9-5E92C0A17C99}" type="pres">
      <dgm:prSet presAssocID="{0B994323-CAB1-4FB8-A1ED-1F1803F20E75}" presName="imagNode" presStyleLbl="fgImgPlace1" presStyleIdx="3" presStyleCnt="4" custScaleY="12121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E960B7E-1ACB-40CC-BC1F-87371C7D6100}" srcId="{9A7990AA-9279-4699-A64E-EE6666DFBE78}" destId="{0B994323-CAB1-4FB8-A1ED-1F1803F20E75}" srcOrd="3" destOrd="0" parTransId="{FE31E5A6-620E-47DE-BA46-B4EAC996ECAC}" sibTransId="{30F38082-BE67-4F73-94A9-AC99FD42C7E7}"/>
    <dgm:cxn modelId="{AF15FD13-DD21-4389-871F-4A9F9A6E432B}" srcId="{9A7990AA-9279-4699-A64E-EE6666DFBE78}" destId="{69905B8A-2190-4BA7-8183-088ADB611666}" srcOrd="0" destOrd="0" parTransId="{1523361F-E303-4568-B079-C878B2DCD129}" sibTransId="{8ECEE87D-672C-4617-9588-722B52918CC9}"/>
    <dgm:cxn modelId="{7E14B3B0-6476-4F43-BE9C-49E975F1F9B4}" srcId="{9A7990AA-9279-4699-A64E-EE6666DFBE78}" destId="{75C61672-824A-4F11-9898-D25C5B090F99}" srcOrd="1" destOrd="0" parTransId="{411B35C3-80EA-4108-AE02-BB9F972F40CD}" sibTransId="{DCE8699E-5F40-4A6A-BBD7-DE2DA5BDA456}"/>
    <dgm:cxn modelId="{5CB529E7-17E2-471B-936D-A088E41B008F}" type="presOf" srcId="{696F275B-DE94-4910-AE5D-EA943AEAD22B}" destId="{16C5CD04-5D21-4C20-BCCB-DE1D660871C3}" srcOrd="0" destOrd="0" presId="urn:microsoft.com/office/officeart/2005/8/layout/pList2#2"/>
    <dgm:cxn modelId="{37064FA0-3762-4F99-A5F8-3FE70B48BB20}" type="presOf" srcId="{69905B8A-2190-4BA7-8183-088ADB611666}" destId="{8E9C8319-9B9A-4511-AE5D-5F745731F4A4}" srcOrd="0" destOrd="0" presId="urn:microsoft.com/office/officeart/2005/8/layout/pList2#2"/>
    <dgm:cxn modelId="{8A4916E4-5683-4B0A-86FC-EDD19D82A347}" type="presOf" srcId="{DCE8699E-5F40-4A6A-BBD7-DE2DA5BDA456}" destId="{B14B9856-A7E3-499E-9A86-9CFE9A379850}" srcOrd="0" destOrd="0" presId="urn:microsoft.com/office/officeart/2005/8/layout/pList2#2"/>
    <dgm:cxn modelId="{32F0CC81-FDA4-41BE-B5EE-366F6CD87C44}" srcId="{9A7990AA-9279-4699-A64E-EE6666DFBE78}" destId="{696F275B-DE94-4910-AE5D-EA943AEAD22B}" srcOrd="2" destOrd="0" parTransId="{6F6D432D-72F1-4E16-AE5B-980A84748A16}" sibTransId="{EA867F71-1507-4553-AD81-286E4B47DAE1}"/>
    <dgm:cxn modelId="{57530234-187B-49F1-AA7F-8016E69922D6}" type="presOf" srcId="{9A7990AA-9279-4699-A64E-EE6666DFBE78}" destId="{6AF675CD-D2A6-4F59-99D9-F3856BDE47D3}" srcOrd="0" destOrd="0" presId="urn:microsoft.com/office/officeart/2005/8/layout/pList2#2"/>
    <dgm:cxn modelId="{0AFFE366-8184-4A37-8707-7DF6C40D4B6B}" type="presOf" srcId="{EA867F71-1507-4553-AD81-286E4B47DAE1}" destId="{E43CE112-FFB6-4F87-BC45-CC0296CD3871}" srcOrd="0" destOrd="0" presId="urn:microsoft.com/office/officeart/2005/8/layout/pList2#2"/>
    <dgm:cxn modelId="{518FE27F-5A53-4094-BEA6-2C905EE2DBFF}" type="presOf" srcId="{75C61672-824A-4F11-9898-D25C5B090F99}" destId="{3FB216CD-F1D9-4DC9-BC29-C258271FC62F}" srcOrd="0" destOrd="0" presId="urn:microsoft.com/office/officeart/2005/8/layout/pList2#2"/>
    <dgm:cxn modelId="{7AEAAA98-4F5A-48B6-B5F2-12795646BA39}" type="presOf" srcId="{8ECEE87D-672C-4617-9588-722B52918CC9}" destId="{0C48F85C-D881-4859-891D-A57870BC398F}" srcOrd="0" destOrd="0" presId="urn:microsoft.com/office/officeart/2005/8/layout/pList2#2"/>
    <dgm:cxn modelId="{4089850D-781F-4C5E-ACBC-5667E24FD98B}" type="presOf" srcId="{0B994323-CAB1-4FB8-A1ED-1F1803F20E75}" destId="{82679905-E555-4B26-A990-0F6EDED3A05D}" srcOrd="0" destOrd="0" presId="urn:microsoft.com/office/officeart/2005/8/layout/pList2#2"/>
    <dgm:cxn modelId="{20D6C732-E6E1-4CF3-9A19-0407EA8AC34E}" type="presParOf" srcId="{6AF675CD-D2A6-4F59-99D9-F3856BDE47D3}" destId="{F05BC47C-F1EE-400C-B3B2-A01B768FD30B}" srcOrd="0" destOrd="0" presId="urn:microsoft.com/office/officeart/2005/8/layout/pList2#2"/>
    <dgm:cxn modelId="{583DF12F-EE37-4FB1-99DE-7C55248D53E6}" type="presParOf" srcId="{6AF675CD-D2A6-4F59-99D9-F3856BDE47D3}" destId="{44FD8937-AB44-44FE-865E-0731D3E21ED2}" srcOrd="1" destOrd="0" presId="urn:microsoft.com/office/officeart/2005/8/layout/pList2#2"/>
    <dgm:cxn modelId="{0E204B67-9DEE-41AE-9138-595DA44D10AE}" type="presParOf" srcId="{44FD8937-AB44-44FE-865E-0731D3E21ED2}" destId="{8580A90F-69C8-4040-82EE-47D5E3E35783}" srcOrd="0" destOrd="0" presId="urn:microsoft.com/office/officeart/2005/8/layout/pList2#2"/>
    <dgm:cxn modelId="{7B96D0B7-E7C0-4024-9A33-2ADDD0D9F087}" type="presParOf" srcId="{8580A90F-69C8-4040-82EE-47D5E3E35783}" destId="{8E9C8319-9B9A-4511-AE5D-5F745731F4A4}" srcOrd="0" destOrd="0" presId="urn:microsoft.com/office/officeart/2005/8/layout/pList2#2"/>
    <dgm:cxn modelId="{ABD3A1BA-BE00-45EC-8FAB-C618B672A85A}" type="presParOf" srcId="{8580A90F-69C8-4040-82EE-47D5E3E35783}" destId="{B6086286-2EA0-48C1-BD46-A3F8CA7E9B1B}" srcOrd="1" destOrd="0" presId="urn:microsoft.com/office/officeart/2005/8/layout/pList2#2"/>
    <dgm:cxn modelId="{7A30E932-2F34-40CF-8C7B-41086D0AFA7A}" type="presParOf" srcId="{8580A90F-69C8-4040-82EE-47D5E3E35783}" destId="{506FE46C-E8D4-4E76-B992-F6D71E6F8732}" srcOrd="2" destOrd="0" presId="urn:microsoft.com/office/officeart/2005/8/layout/pList2#2"/>
    <dgm:cxn modelId="{EA5AD1D5-8F61-452A-8797-B9BA23B4C8C9}" type="presParOf" srcId="{44FD8937-AB44-44FE-865E-0731D3E21ED2}" destId="{0C48F85C-D881-4859-891D-A57870BC398F}" srcOrd="1" destOrd="0" presId="urn:microsoft.com/office/officeart/2005/8/layout/pList2#2"/>
    <dgm:cxn modelId="{46B9051B-7D4A-408A-9FE6-66828155E6E2}" type="presParOf" srcId="{44FD8937-AB44-44FE-865E-0731D3E21ED2}" destId="{E11D7F1E-F58B-4619-8CAE-FAD6F3BE6AB3}" srcOrd="2" destOrd="0" presId="urn:microsoft.com/office/officeart/2005/8/layout/pList2#2"/>
    <dgm:cxn modelId="{E3B6D0EB-EE56-4094-8EF5-F75A75E12D5D}" type="presParOf" srcId="{E11D7F1E-F58B-4619-8CAE-FAD6F3BE6AB3}" destId="{3FB216CD-F1D9-4DC9-BC29-C258271FC62F}" srcOrd="0" destOrd="0" presId="urn:microsoft.com/office/officeart/2005/8/layout/pList2#2"/>
    <dgm:cxn modelId="{36CA7AC9-944B-467B-ACE2-910FE929E1E1}" type="presParOf" srcId="{E11D7F1E-F58B-4619-8CAE-FAD6F3BE6AB3}" destId="{D4871903-DA1B-413F-832C-742BAC79B9A3}" srcOrd="1" destOrd="0" presId="urn:microsoft.com/office/officeart/2005/8/layout/pList2#2"/>
    <dgm:cxn modelId="{D48385D6-EEA4-40C2-A459-C044D8FEF149}" type="presParOf" srcId="{E11D7F1E-F58B-4619-8CAE-FAD6F3BE6AB3}" destId="{A7F96ED3-298C-4BE2-A79C-88DD39479C0B}" srcOrd="2" destOrd="0" presId="urn:microsoft.com/office/officeart/2005/8/layout/pList2#2"/>
    <dgm:cxn modelId="{A77104A9-2812-41B9-A07F-729052E78626}" type="presParOf" srcId="{44FD8937-AB44-44FE-865E-0731D3E21ED2}" destId="{B14B9856-A7E3-499E-9A86-9CFE9A379850}" srcOrd="3" destOrd="0" presId="urn:microsoft.com/office/officeart/2005/8/layout/pList2#2"/>
    <dgm:cxn modelId="{7502461C-891D-4391-8359-7EF0A31FAFF6}" type="presParOf" srcId="{44FD8937-AB44-44FE-865E-0731D3E21ED2}" destId="{E50CBB61-37AC-40D4-A9A5-BAA51EC0F774}" srcOrd="4" destOrd="0" presId="urn:microsoft.com/office/officeart/2005/8/layout/pList2#2"/>
    <dgm:cxn modelId="{34F78999-0FA9-41EB-8C7E-2399DDF0375C}" type="presParOf" srcId="{E50CBB61-37AC-40D4-A9A5-BAA51EC0F774}" destId="{16C5CD04-5D21-4C20-BCCB-DE1D660871C3}" srcOrd="0" destOrd="0" presId="urn:microsoft.com/office/officeart/2005/8/layout/pList2#2"/>
    <dgm:cxn modelId="{AE92335A-1F50-4B18-B7D7-364DE5993090}" type="presParOf" srcId="{E50CBB61-37AC-40D4-A9A5-BAA51EC0F774}" destId="{FCDCC862-3DDB-4A72-A340-194340A98A74}" srcOrd="1" destOrd="0" presId="urn:microsoft.com/office/officeart/2005/8/layout/pList2#2"/>
    <dgm:cxn modelId="{07E11F15-DFE9-463A-B989-1F8326FA7AC9}" type="presParOf" srcId="{E50CBB61-37AC-40D4-A9A5-BAA51EC0F774}" destId="{A9A17DAD-059C-4BAB-A7A3-2E693001A63A}" srcOrd="2" destOrd="0" presId="urn:microsoft.com/office/officeart/2005/8/layout/pList2#2"/>
    <dgm:cxn modelId="{936C38D0-72D9-406D-852B-4C60C07F9C81}" type="presParOf" srcId="{44FD8937-AB44-44FE-865E-0731D3E21ED2}" destId="{E43CE112-FFB6-4F87-BC45-CC0296CD3871}" srcOrd="5" destOrd="0" presId="urn:microsoft.com/office/officeart/2005/8/layout/pList2#2"/>
    <dgm:cxn modelId="{FE21DF2B-E014-41E0-9075-986DDCB39DB1}" type="presParOf" srcId="{44FD8937-AB44-44FE-865E-0731D3E21ED2}" destId="{CE4A06E2-5F40-4950-9151-F18A365B1CF0}" srcOrd="6" destOrd="0" presId="urn:microsoft.com/office/officeart/2005/8/layout/pList2#2"/>
    <dgm:cxn modelId="{E412746F-354D-44AC-AA54-BD40FDEA5B37}" type="presParOf" srcId="{CE4A06E2-5F40-4950-9151-F18A365B1CF0}" destId="{82679905-E555-4B26-A990-0F6EDED3A05D}" srcOrd="0" destOrd="0" presId="urn:microsoft.com/office/officeart/2005/8/layout/pList2#2"/>
    <dgm:cxn modelId="{8FE6A58F-66C7-46E0-9CB3-3DB9B9FFFBED}" type="presParOf" srcId="{CE4A06E2-5F40-4950-9151-F18A365B1CF0}" destId="{223EEE73-AF59-4000-A958-CCC9E4FE1C8A}" srcOrd="1" destOrd="0" presId="urn:microsoft.com/office/officeart/2005/8/layout/pList2#2"/>
    <dgm:cxn modelId="{D35F1831-5B0C-49F1-9A90-691ADCDF6096}" type="presParOf" srcId="{CE4A06E2-5F40-4950-9151-F18A365B1CF0}" destId="{DA8B4BBD-5CA5-4546-84A9-5E92C0A17C99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0F0B6D-147A-457A-9728-A5C47F1A81B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7F904B-FCCA-493B-A8BD-1EFBA926CFA8}">
      <dgm:prSet phldrT="[Text]" phldr="1"/>
      <dgm:spPr/>
      <dgm:t>
        <a:bodyPr/>
        <a:lstStyle/>
        <a:p>
          <a:endParaRPr lang="en-US" dirty="0"/>
        </a:p>
      </dgm:t>
    </dgm:pt>
    <dgm:pt modelId="{18D1908E-9E8F-4310-B139-510940520466}" type="parTrans" cxnId="{FEDC5E00-3674-452F-B730-58084A8FC32D}">
      <dgm:prSet/>
      <dgm:spPr/>
      <dgm:t>
        <a:bodyPr/>
        <a:lstStyle/>
        <a:p>
          <a:endParaRPr lang="en-US"/>
        </a:p>
      </dgm:t>
    </dgm:pt>
    <dgm:pt modelId="{07823D12-E779-48A5-88E5-C025BEB8AC1F}" type="sibTrans" cxnId="{FEDC5E00-3674-452F-B730-58084A8FC32D}">
      <dgm:prSet/>
      <dgm:spPr/>
      <dgm:t>
        <a:bodyPr/>
        <a:lstStyle/>
        <a:p>
          <a:endParaRPr lang="en-US"/>
        </a:p>
      </dgm:t>
    </dgm:pt>
    <dgm:pt modelId="{B81D5350-5C89-4CBC-9A33-9702534007AE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s-ES" noProof="0" dirty="0" smtClean="0"/>
            <a:t>El restaurante americano</a:t>
          </a:r>
          <a:endParaRPr lang="es-ES" noProof="0" dirty="0"/>
        </a:p>
      </dgm:t>
    </dgm:pt>
    <dgm:pt modelId="{361B1499-62C1-4DD0-9DB6-51229AF22834}" type="parTrans" cxnId="{87F16F8B-0F7C-4A09-AE1D-2FA0F5980ECB}">
      <dgm:prSet/>
      <dgm:spPr/>
      <dgm:t>
        <a:bodyPr/>
        <a:lstStyle/>
        <a:p>
          <a:endParaRPr lang="en-US"/>
        </a:p>
      </dgm:t>
    </dgm:pt>
    <dgm:pt modelId="{D169E493-49E7-4255-922E-EB58CA807BD9}" type="sibTrans" cxnId="{87F16F8B-0F7C-4A09-AE1D-2FA0F5980ECB}">
      <dgm:prSet/>
      <dgm:spPr/>
      <dgm:t>
        <a:bodyPr/>
        <a:lstStyle/>
        <a:p>
          <a:endParaRPr lang="en-US"/>
        </a:p>
      </dgm:t>
    </dgm:pt>
    <dgm:pt modelId="{2EF9E8D8-D79E-48DB-A259-727C604E2F81}">
      <dgm:prSet phldrT="[Text]"/>
      <dgm:spPr/>
      <dgm:t>
        <a:bodyPr/>
        <a:lstStyle/>
        <a:p>
          <a:r>
            <a:rPr lang="es-ES" noProof="0" dirty="0" smtClean="0"/>
            <a:t>El restaurante chino</a:t>
          </a:r>
          <a:endParaRPr lang="es-ES" noProof="0" dirty="0"/>
        </a:p>
      </dgm:t>
    </dgm:pt>
    <dgm:pt modelId="{84FD019C-7A0C-4AE4-9381-3FEBC2DD1FFF}" type="parTrans" cxnId="{B9B945E2-80FF-4394-B9AD-788D792000BF}">
      <dgm:prSet/>
      <dgm:spPr/>
      <dgm:t>
        <a:bodyPr/>
        <a:lstStyle/>
        <a:p>
          <a:endParaRPr lang="en-US"/>
        </a:p>
      </dgm:t>
    </dgm:pt>
    <dgm:pt modelId="{02353E17-4A0F-4646-9B07-10A93E5A9C6E}" type="sibTrans" cxnId="{B9B945E2-80FF-4394-B9AD-788D792000BF}">
      <dgm:prSet/>
      <dgm:spPr/>
      <dgm:t>
        <a:bodyPr/>
        <a:lstStyle/>
        <a:p>
          <a:endParaRPr lang="en-US"/>
        </a:p>
      </dgm:t>
    </dgm:pt>
    <dgm:pt modelId="{DEB587E0-3E68-48DC-AE5A-73E03FAA6966}">
      <dgm:prSet phldrT="[Text]" phldr="1"/>
      <dgm:spPr/>
      <dgm:t>
        <a:bodyPr/>
        <a:lstStyle/>
        <a:p>
          <a:endParaRPr lang="en-US" dirty="0"/>
        </a:p>
      </dgm:t>
    </dgm:pt>
    <dgm:pt modelId="{212262FC-C563-4E2B-9456-7D3506386544}" type="parTrans" cxnId="{C500E4E7-B394-4BEF-882E-23D54D8869D4}">
      <dgm:prSet/>
      <dgm:spPr/>
      <dgm:t>
        <a:bodyPr/>
        <a:lstStyle/>
        <a:p>
          <a:endParaRPr lang="en-US"/>
        </a:p>
      </dgm:t>
    </dgm:pt>
    <dgm:pt modelId="{D2887E97-D526-4842-85CF-094111423A0F}" type="sibTrans" cxnId="{C500E4E7-B394-4BEF-882E-23D54D8869D4}">
      <dgm:prSet/>
      <dgm:spPr/>
      <dgm:t>
        <a:bodyPr/>
        <a:lstStyle/>
        <a:p>
          <a:endParaRPr lang="en-US"/>
        </a:p>
      </dgm:t>
    </dgm:pt>
    <dgm:pt modelId="{84A00830-85D9-4164-8117-8B7C56635C46}">
      <dgm:prSet phldrT="[Text]"/>
      <dgm:spPr/>
      <dgm:t>
        <a:bodyPr/>
        <a:lstStyle/>
        <a:p>
          <a:r>
            <a:rPr lang="es-ES" noProof="0" dirty="0" smtClean="0"/>
            <a:t>El restaurante italiano</a:t>
          </a:r>
          <a:endParaRPr lang="es-ES" noProof="0" dirty="0"/>
        </a:p>
      </dgm:t>
    </dgm:pt>
    <dgm:pt modelId="{ECA42300-ABE8-42B4-BE8B-08545B173274}" type="parTrans" cxnId="{323C7700-52C7-4B2C-A7F8-8C49BD68B6E0}">
      <dgm:prSet/>
      <dgm:spPr/>
      <dgm:t>
        <a:bodyPr/>
        <a:lstStyle/>
        <a:p>
          <a:endParaRPr lang="en-US"/>
        </a:p>
      </dgm:t>
    </dgm:pt>
    <dgm:pt modelId="{01B9AB28-DEE5-420F-9DEF-D78F6C7CA176}" type="sibTrans" cxnId="{323C7700-52C7-4B2C-A7F8-8C49BD68B6E0}">
      <dgm:prSet/>
      <dgm:spPr/>
      <dgm:t>
        <a:bodyPr/>
        <a:lstStyle/>
        <a:p>
          <a:endParaRPr lang="en-US"/>
        </a:p>
      </dgm:t>
    </dgm:pt>
    <dgm:pt modelId="{BB6DCFBA-F837-468C-B472-ABF192721756}" type="pres">
      <dgm:prSet presAssocID="{1F0F0B6D-147A-457A-9728-A5C47F1A81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796C8D-6236-4E2D-BCB2-A6AA8CFD6997}" type="pres">
      <dgm:prSet presAssocID="{BE7F904B-FCCA-493B-A8BD-1EFBA926CFA8}" presName="linNode" presStyleCnt="0"/>
      <dgm:spPr/>
    </dgm:pt>
    <dgm:pt modelId="{DEF679CC-36D0-4B12-8989-29D7420BB46C}" type="pres">
      <dgm:prSet presAssocID="{BE7F904B-FCCA-493B-A8BD-1EFBA926CFA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53EF5-9F1E-4CF0-9ABE-4B54410A7E64}" type="pres">
      <dgm:prSet presAssocID="{BE7F904B-FCCA-493B-A8BD-1EFBA926CFA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33D71-7247-45D8-B3D6-1AFE3930BE46}" type="pres">
      <dgm:prSet presAssocID="{07823D12-E779-48A5-88E5-C025BEB8AC1F}" presName="sp" presStyleCnt="0"/>
      <dgm:spPr/>
    </dgm:pt>
    <dgm:pt modelId="{FAE0091D-B8D9-4B4D-BD27-E84BD5A19C0C}" type="pres">
      <dgm:prSet presAssocID="{2EF9E8D8-D79E-48DB-A259-727C604E2F81}" presName="linNode" presStyleCnt="0"/>
      <dgm:spPr/>
    </dgm:pt>
    <dgm:pt modelId="{CBF2E4A0-7EFE-49D9-AB21-F5B81637F376}" type="pres">
      <dgm:prSet presAssocID="{2EF9E8D8-D79E-48DB-A259-727C604E2F8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A7EE8-35D0-4380-92F5-81E64EF76A2F}" type="pres">
      <dgm:prSet presAssocID="{02353E17-4A0F-4646-9B07-10A93E5A9C6E}" presName="sp" presStyleCnt="0"/>
      <dgm:spPr/>
    </dgm:pt>
    <dgm:pt modelId="{99AB43D6-3F4B-4911-8E0C-2D684CBE0AE0}" type="pres">
      <dgm:prSet presAssocID="{DEB587E0-3E68-48DC-AE5A-73E03FAA6966}" presName="linNode" presStyleCnt="0"/>
      <dgm:spPr/>
    </dgm:pt>
    <dgm:pt modelId="{AF7D6B3A-5FB2-4183-AA08-C360901F75EF}" type="pres">
      <dgm:prSet presAssocID="{DEB587E0-3E68-48DC-AE5A-73E03FAA696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DE43-2431-45A1-8466-959191101DF3}" type="pres">
      <dgm:prSet presAssocID="{DEB587E0-3E68-48DC-AE5A-73E03FAA696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0E4E7-B394-4BEF-882E-23D54D8869D4}" srcId="{1F0F0B6D-147A-457A-9728-A5C47F1A81B2}" destId="{DEB587E0-3E68-48DC-AE5A-73E03FAA6966}" srcOrd="2" destOrd="0" parTransId="{212262FC-C563-4E2B-9456-7D3506386544}" sibTransId="{D2887E97-D526-4842-85CF-094111423A0F}"/>
    <dgm:cxn modelId="{5F3ABAE4-44E4-4D2F-9C16-07B1BEF72AB3}" type="presOf" srcId="{84A00830-85D9-4164-8117-8B7C56635C46}" destId="{A295DE43-2431-45A1-8466-959191101DF3}" srcOrd="0" destOrd="0" presId="urn:microsoft.com/office/officeart/2005/8/layout/vList5"/>
    <dgm:cxn modelId="{9440078D-8833-4EDC-9CDD-A02AB5D9209D}" type="presOf" srcId="{DEB587E0-3E68-48DC-AE5A-73E03FAA6966}" destId="{AF7D6B3A-5FB2-4183-AA08-C360901F75EF}" srcOrd="0" destOrd="0" presId="urn:microsoft.com/office/officeart/2005/8/layout/vList5"/>
    <dgm:cxn modelId="{87F16F8B-0F7C-4A09-AE1D-2FA0F5980ECB}" srcId="{BE7F904B-FCCA-493B-A8BD-1EFBA926CFA8}" destId="{B81D5350-5C89-4CBC-9A33-9702534007AE}" srcOrd="0" destOrd="0" parTransId="{361B1499-62C1-4DD0-9DB6-51229AF22834}" sibTransId="{D169E493-49E7-4255-922E-EB58CA807BD9}"/>
    <dgm:cxn modelId="{72E3B907-7D20-4D7A-89F1-51863316D015}" type="presOf" srcId="{1F0F0B6D-147A-457A-9728-A5C47F1A81B2}" destId="{BB6DCFBA-F837-468C-B472-ABF192721756}" srcOrd="0" destOrd="0" presId="urn:microsoft.com/office/officeart/2005/8/layout/vList5"/>
    <dgm:cxn modelId="{DAA0DA94-0D88-4612-A577-DA28BFF084AC}" type="presOf" srcId="{2EF9E8D8-D79E-48DB-A259-727C604E2F81}" destId="{CBF2E4A0-7EFE-49D9-AB21-F5B81637F376}" srcOrd="0" destOrd="0" presId="urn:microsoft.com/office/officeart/2005/8/layout/vList5"/>
    <dgm:cxn modelId="{D3CBA8A9-2F72-4060-8692-DA98E9C9840A}" type="presOf" srcId="{B81D5350-5C89-4CBC-9A33-9702534007AE}" destId="{EFE53EF5-9F1E-4CF0-9ABE-4B54410A7E64}" srcOrd="0" destOrd="0" presId="urn:microsoft.com/office/officeart/2005/8/layout/vList5"/>
    <dgm:cxn modelId="{323C7700-52C7-4B2C-A7F8-8C49BD68B6E0}" srcId="{DEB587E0-3E68-48DC-AE5A-73E03FAA6966}" destId="{84A00830-85D9-4164-8117-8B7C56635C46}" srcOrd="0" destOrd="0" parTransId="{ECA42300-ABE8-42B4-BE8B-08545B173274}" sibTransId="{01B9AB28-DEE5-420F-9DEF-D78F6C7CA176}"/>
    <dgm:cxn modelId="{FEDC5E00-3674-452F-B730-58084A8FC32D}" srcId="{1F0F0B6D-147A-457A-9728-A5C47F1A81B2}" destId="{BE7F904B-FCCA-493B-A8BD-1EFBA926CFA8}" srcOrd="0" destOrd="0" parTransId="{18D1908E-9E8F-4310-B139-510940520466}" sibTransId="{07823D12-E779-48A5-88E5-C025BEB8AC1F}"/>
    <dgm:cxn modelId="{B9B945E2-80FF-4394-B9AD-788D792000BF}" srcId="{1F0F0B6D-147A-457A-9728-A5C47F1A81B2}" destId="{2EF9E8D8-D79E-48DB-A259-727C604E2F81}" srcOrd="1" destOrd="0" parTransId="{84FD019C-7A0C-4AE4-9381-3FEBC2DD1FFF}" sibTransId="{02353E17-4A0F-4646-9B07-10A93E5A9C6E}"/>
    <dgm:cxn modelId="{93CE8766-736C-424E-BD5C-92E56657C639}" type="presOf" srcId="{BE7F904B-FCCA-493B-A8BD-1EFBA926CFA8}" destId="{DEF679CC-36D0-4B12-8989-29D7420BB46C}" srcOrd="0" destOrd="0" presId="urn:microsoft.com/office/officeart/2005/8/layout/vList5"/>
    <dgm:cxn modelId="{CC80AE79-3425-4CDE-AE35-0A0D2E603957}" type="presParOf" srcId="{BB6DCFBA-F837-468C-B472-ABF192721756}" destId="{DC796C8D-6236-4E2D-BCB2-A6AA8CFD6997}" srcOrd="0" destOrd="0" presId="urn:microsoft.com/office/officeart/2005/8/layout/vList5"/>
    <dgm:cxn modelId="{D9917E33-C71A-4209-BA9F-8811FAC20E63}" type="presParOf" srcId="{DC796C8D-6236-4E2D-BCB2-A6AA8CFD6997}" destId="{DEF679CC-36D0-4B12-8989-29D7420BB46C}" srcOrd="0" destOrd="0" presId="urn:microsoft.com/office/officeart/2005/8/layout/vList5"/>
    <dgm:cxn modelId="{CD27B154-2551-4E6D-AC27-056ACC56A277}" type="presParOf" srcId="{DC796C8D-6236-4E2D-BCB2-A6AA8CFD6997}" destId="{EFE53EF5-9F1E-4CF0-9ABE-4B54410A7E64}" srcOrd="1" destOrd="0" presId="urn:microsoft.com/office/officeart/2005/8/layout/vList5"/>
    <dgm:cxn modelId="{D888F90D-34C4-476E-B0F2-E3E7F5E0F373}" type="presParOf" srcId="{BB6DCFBA-F837-468C-B472-ABF192721756}" destId="{ECC33D71-7247-45D8-B3D6-1AFE3930BE46}" srcOrd="1" destOrd="0" presId="urn:microsoft.com/office/officeart/2005/8/layout/vList5"/>
    <dgm:cxn modelId="{A3885009-7652-41EE-9F15-84BDE0062C0B}" type="presParOf" srcId="{BB6DCFBA-F837-468C-B472-ABF192721756}" destId="{FAE0091D-B8D9-4B4D-BD27-E84BD5A19C0C}" srcOrd="2" destOrd="0" presId="urn:microsoft.com/office/officeart/2005/8/layout/vList5"/>
    <dgm:cxn modelId="{ED23DCBE-2F68-4524-BFF6-D03B9806C370}" type="presParOf" srcId="{FAE0091D-B8D9-4B4D-BD27-E84BD5A19C0C}" destId="{CBF2E4A0-7EFE-49D9-AB21-F5B81637F376}" srcOrd="0" destOrd="0" presId="urn:microsoft.com/office/officeart/2005/8/layout/vList5"/>
    <dgm:cxn modelId="{8A7FA4B0-B2DB-47E0-8704-37F60CB23A1D}" type="presParOf" srcId="{BB6DCFBA-F837-468C-B472-ABF192721756}" destId="{619A7EE8-35D0-4380-92F5-81E64EF76A2F}" srcOrd="3" destOrd="0" presId="urn:microsoft.com/office/officeart/2005/8/layout/vList5"/>
    <dgm:cxn modelId="{67B3B596-286C-463C-AC42-6C3D033B7013}" type="presParOf" srcId="{BB6DCFBA-F837-468C-B472-ABF192721756}" destId="{99AB43D6-3F4B-4911-8E0C-2D684CBE0AE0}" srcOrd="4" destOrd="0" presId="urn:microsoft.com/office/officeart/2005/8/layout/vList5"/>
    <dgm:cxn modelId="{5BA39CDF-7CF6-417F-B2C0-0D65CE1A8434}" type="presParOf" srcId="{99AB43D6-3F4B-4911-8E0C-2D684CBE0AE0}" destId="{AF7D6B3A-5FB2-4183-AA08-C360901F75EF}" srcOrd="0" destOrd="0" presId="urn:microsoft.com/office/officeart/2005/8/layout/vList5"/>
    <dgm:cxn modelId="{9204E707-5B77-4EC8-9FB7-D7F4C587AF25}" type="presParOf" srcId="{99AB43D6-3F4B-4911-8E0C-2D684CBE0AE0}" destId="{A295DE43-2431-45A1-8466-959191101D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10B5BD-D8EE-4651-92DE-FFC3B66F29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0A854A-472E-496F-A240-D761E59E3B07}">
      <dgm:prSet phldrT="[Text]" phldr="1"/>
      <dgm:spPr/>
      <dgm:t>
        <a:bodyPr/>
        <a:lstStyle/>
        <a:p>
          <a:endParaRPr lang="en-US" dirty="0"/>
        </a:p>
      </dgm:t>
    </dgm:pt>
    <dgm:pt modelId="{A44A86FC-3C8B-4177-B01C-E19606C8D2B3}" type="parTrans" cxnId="{C3E2596D-F300-4FF6-8C46-06AC663A5F6E}">
      <dgm:prSet/>
      <dgm:spPr/>
      <dgm:t>
        <a:bodyPr/>
        <a:lstStyle/>
        <a:p>
          <a:endParaRPr lang="en-US"/>
        </a:p>
      </dgm:t>
    </dgm:pt>
    <dgm:pt modelId="{3040B322-6C61-4D69-8D05-63FC4D9E7DFB}" type="sibTrans" cxnId="{C3E2596D-F300-4FF6-8C46-06AC663A5F6E}">
      <dgm:prSet/>
      <dgm:spPr/>
      <dgm:t>
        <a:bodyPr/>
        <a:lstStyle/>
        <a:p>
          <a:endParaRPr lang="en-US"/>
        </a:p>
      </dgm:t>
    </dgm:pt>
    <dgm:pt modelId="{7DF2F536-01DD-43CD-88C4-BFB32FC15089}">
      <dgm:prSet phldrT="[Text]"/>
      <dgm:spPr/>
      <dgm:t>
        <a:bodyPr/>
        <a:lstStyle/>
        <a:p>
          <a:r>
            <a:rPr lang="es-ES" noProof="0" dirty="0" smtClean="0"/>
            <a:t>El restaurante japonés</a:t>
          </a:r>
          <a:endParaRPr lang="es-ES" noProof="0" dirty="0"/>
        </a:p>
      </dgm:t>
    </dgm:pt>
    <dgm:pt modelId="{EB03A130-E13B-4785-A3E5-EE83BEFCF70D}" type="parTrans" cxnId="{617BCB31-A416-408E-9756-C3AFD7CA22AA}">
      <dgm:prSet/>
      <dgm:spPr/>
      <dgm:t>
        <a:bodyPr/>
        <a:lstStyle/>
        <a:p>
          <a:endParaRPr lang="en-US"/>
        </a:p>
      </dgm:t>
    </dgm:pt>
    <dgm:pt modelId="{B06ABF16-176D-4BBD-A64D-AF8F2C8DB6FE}" type="sibTrans" cxnId="{617BCB31-A416-408E-9756-C3AFD7CA22AA}">
      <dgm:prSet/>
      <dgm:spPr/>
      <dgm:t>
        <a:bodyPr/>
        <a:lstStyle/>
        <a:p>
          <a:endParaRPr lang="en-US"/>
        </a:p>
      </dgm:t>
    </dgm:pt>
    <dgm:pt modelId="{CB7A87D0-A316-487D-A6F3-2C7262BE8924}">
      <dgm:prSet phldrT="[Text]" phldr="1"/>
      <dgm:spPr/>
      <dgm:t>
        <a:bodyPr/>
        <a:lstStyle/>
        <a:p>
          <a:endParaRPr lang="en-US"/>
        </a:p>
      </dgm:t>
    </dgm:pt>
    <dgm:pt modelId="{B1E7BA9E-5964-45CB-98A5-E77195F62D54}" type="parTrans" cxnId="{209B02CA-B66D-402A-81AE-FE2C19030C9E}">
      <dgm:prSet/>
      <dgm:spPr/>
      <dgm:t>
        <a:bodyPr/>
        <a:lstStyle/>
        <a:p>
          <a:endParaRPr lang="en-US"/>
        </a:p>
      </dgm:t>
    </dgm:pt>
    <dgm:pt modelId="{2803DCA6-E5EF-4BEB-B946-815E5D1F7910}" type="sibTrans" cxnId="{209B02CA-B66D-402A-81AE-FE2C19030C9E}">
      <dgm:prSet/>
      <dgm:spPr/>
      <dgm:t>
        <a:bodyPr/>
        <a:lstStyle/>
        <a:p>
          <a:endParaRPr lang="en-US"/>
        </a:p>
      </dgm:t>
    </dgm:pt>
    <dgm:pt modelId="{DFFEBD55-BB72-4A89-A18D-AA4C8E8F3893}">
      <dgm:prSet phldrT="[Text]"/>
      <dgm:spPr/>
      <dgm:t>
        <a:bodyPr/>
        <a:lstStyle/>
        <a:p>
          <a:r>
            <a:rPr lang="es-ES" noProof="0" dirty="0" smtClean="0"/>
            <a:t>El restaurante mexicano</a:t>
          </a:r>
          <a:endParaRPr lang="es-ES" noProof="0" dirty="0"/>
        </a:p>
      </dgm:t>
    </dgm:pt>
    <dgm:pt modelId="{B2834D05-3653-4D8D-B95C-81FDB685B37F}" type="parTrans" cxnId="{DB39DA8F-A41A-4BBB-92D2-1DFCB577A5C8}">
      <dgm:prSet/>
      <dgm:spPr/>
      <dgm:t>
        <a:bodyPr/>
        <a:lstStyle/>
        <a:p>
          <a:endParaRPr lang="en-US"/>
        </a:p>
      </dgm:t>
    </dgm:pt>
    <dgm:pt modelId="{62CAD74D-9B9F-4D15-8506-35EBC54AEE2F}" type="sibTrans" cxnId="{DB39DA8F-A41A-4BBB-92D2-1DFCB577A5C8}">
      <dgm:prSet/>
      <dgm:spPr/>
      <dgm:t>
        <a:bodyPr/>
        <a:lstStyle/>
        <a:p>
          <a:endParaRPr lang="en-US"/>
        </a:p>
      </dgm:t>
    </dgm:pt>
    <dgm:pt modelId="{3D2B6CDF-0218-4CDD-9B17-03BC0A8132B5}" type="pres">
      <dgm:prSet presAssocID="{2C10B5BD-D8EE-4651-92DE-FFC3B66F29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A2D0B4-330C-4CED-808B-B8E8950A16E4}" type="pres">
      <dgm:prSet presAssocID="{D60A854A-472E-496F-A240-D761E59E3B07}" presName="linNode" presStyleCnt="0"/>
      <dgm:spPr/>
    </dgm:pt>
    <dgm:pt modelId="{DF494FCF-BEB7-4CF5-9D9B-54353629230E}" type="pres">
      <dgm:prSet presAssocID="{D60A854A-472E-496F-A240-D761E59E3B0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A06AA-3187-4A58-94FA-5FEE8DA42FE2}" type="pres">
      <dgm:prSet presAssocID="{D60A854A-472E-496F-A240-D761E59E3B0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6298B-1A99-4332-AACE-DF4FA0D510B5}" type="pres">
      <dgm:prSet presAssocID="{3040B322-6C61-4D69-8D05-63FC4D9E7DFB}" presName="sp" presStyleCnt="0"/>
      <dgm:spPr/>
    </dgm:pt>
    <dgm:pt modelId="{45654877-AD6E-4DCA-BD05-A79483DB6B5C}" type="pres">
      <dgm:prSet presAssocID="{CB7A87D0-A316-487D-A6F3-2C7262BE8924}" presName="linNode" presStyleCnt="0"/>
      <dgm:spPr/>
    </dgm:pt>
    <dgm:pt modelId="{883F5675-74E6-4449-ABCF-FA3119BEEB9C}" type="pres">
      <dgm:prSet presAssocID="{CB7A87D0-A316-487D-A6F3-2C7262BE892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4E126-BA0E-4839-82A3-C00CEE2139B2}" type="pres">
      <dgm:prSet presAssocID="{CB7A87D0-A316-487D-A6F3-2C7262BE892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9B02CA-B66D-402A-81AE-FE2C19030C9E}" srcId="{2C10B5BD-D8EE-4651-92DE-FFC3B66F29DC}" destId="{CB7A87D0-A316-487D-A6F3-2C7262BE8924}" srcOrd="1" destOrd="0" parTransId="{B1E7BA9E-5964-45CB-98A5-E77195F62D54}" sibTransId="{2803DCA6-E5EF-4BEB-B946-815E5D1F7910}"/>
    <dgm:cxn modelId="{617BCB31-A416-408E-9756-C3AFD7CA22AA}" srcId="{D60A854A-472E-496F-A240-D761E59E3B07}" destId="{7DF2F536-01DD-43CD-88C4-BFB32FC15089}" srcOrd="0" destOrd="0" parTransId="{EB03A130-E13B-4785-A3E5-EE83BEFCF70D}" sibTransId="{B06ABF16-176D-4BBD-A64D-AF8F2C8DB6FE}"/>
    <dgm:cxn modelId="{C3E2596D-F300-4FF6-8C46-06AC663A5F6E}" srcId="{2C10B5BD-D8EE-4651-92DE-FFC3B66F29DC}" destId="{D60A854A-472E-496F-A240-D761E59E3B07}" srcOrd="0" destOrd="0" parTransId="{A44A86FC-3C8B-4177-B01C-E19606C8D2B3}" sibTransId="{3040B322-6C61-4D69-8D05-63FC4D9E7DFB}"/>
    <dgm:cxn modelId="{69E2FC1E-0A0E-41AC-9B4B-43DB530B57AA}" type="presOf" srcId="{D60A854A-472E-496F-A240-D761E59E3B07}" destId="{DF494FCF-BEB7-4CF5-9D9B-54353629230E}" srcOrd="0" destOrd="0" presId="urn:microsoft.com/office/officeart/2005/8/layout/vList5"/>
    <dgm:cxn modelId="{DCA3A4AB-4324-437E-84CE-917AF00C91CD}" type="presOf" srcId="{7DF2F536-01DD-43CD-88C4-BFB32FC15089}" destId="{026A06AA-3187-4A58-94FA-5FEE8DA42FE2}" srcOrd="0" destOrd="0" presId="urn:microsoft.com/office/officeart/2005/8/layout/vList5"/>
    <dgm:cxn modelId="{4874B778-E884-4C13-A5A3-1F3C77005BD5}" type="presOf" srcId="{CB7A87D0-A316-487D-A6F3-2C7262BE8924}" destId="{883F5675-74E6-4449-ABCF-FA3119BEEB9C}" srcOrd="0" destOrd="0" presId="urn:microsoft.com/office/officeart/2005/8/layout/vList5"/>
    <dgm:cxn modelId="{DB39DA8F-A41A-4BBB-92D2-1DFCB577A5C8}" srcId="{CB7A87D0-A316-487D-A6F3-2C7262BE8924}" destId="{DFFEBD55-BB72-4A89-A18D-AA4C8E8F3893}" srcOrd="0" destOrd="0" parTransId="{B2834D05-3653-4D8D-B95C-81FDB685B37F}" sibTransId="{62CAD74D-9B9F-4D15-8506-35EBC54AEE2F}"/>
    <dgm:cxn modelId="{A5803D68-F61A-41C4-B2B0-C386AA1C3866}" type="presOf" srcId="{2C10B5BD-D8EE-4651-92DE-FFC3B66F29DC}" destId="{3D2B6CDF-0218-4CDD-9B17-03BC0A8132B5}" srcOrd="0" destOrd="0" presId="urn:microsoft.com/office/officeart/2005/8/layout/vList5"/>
    <dgm:cxn modelId="{DF14AD9D-FDED-45F5-86D5-C382AC357A8A}" type="presOf" srcId="{DFFEBD55-BB72-4A89-A18D-AA4C8E8F3893}" destId="{2C34E126-BA0E-4839-82A3-C00CEE2139B2}" srcOrd="0" destOrd="0" presId="urn:microsoft.com/office/officeart/2005/8/layout/vList5"/>
    <dgm:cxn modelId="{1A62ECD4-6B0E-49D8-8A78-3AF2DFF7A86E}" type="presParOf" srcId="{3D2B6CDF-0218-4CDD-9B17-03BC0A8132B5}" destId="{77A2D0B4-330C-4CED-808B-B8E8950A16E4}" srcOrd="0" destOrd="0" presId="urn:microsoft.com/office/officeart/2005/8/layout/vList5"/>
    <dgm:cxn modelId="{BDBBBA67-1EA9-4C58-96A6-3B8F63AF23B4}" type="presParOf" srcId="{77A2D0B4-330C-4CED-808B-B8E8950A16E4}" destId="{DF494FCF-BEB7-4CF5-9D9B-54353629230E}" srcOrd="0" destOrd="0" presId="urn:microsoft.com/office/officeart/2005/8/layout/vList5"/>
    <dgm:cxn modelId="{3EBA41AF-0D2F-4A45-B4A6-7BEADBABE79D}" type="presParOf" srcId="{77A2D0B4-330C-4CED-808B-B8E8950A16E4}" destId="{026A06AA-3187-4A58-94FA-5FEE8DA42FE2}" srcOrd="1" destOrd="0" presId="urn:microsoft.com/office/officeart/2005/8/layout/vList5"/>
    <dgm:cxn modelId="{F9D19510-734E-4998-BF30-F50F298A778C}" type="presParOf" srcId="{3D2B6CDF-0218-4CDD-9B17-03BC0A8132B5}" destId="{E336298B-1A99-4332-AACE-DF4FA0D510B5}" srcOrd="1" destOrd="0" presId="urn:microsoft.com/office/officeart/2005/8/layout/vList5"/>
    <dgm:cxn modelId="{23A3CF15-33F0-42F9-901D-905C30312A45}" type="presParOf" srcId="{3D2B6CDF-0218-4CDD-9B17-03BC0A8132B5}" destId="{45654877-AD6E-4DCA-BD05-A79483DB6B5C}" srcOrd="2" destOrd="0" presId="urn:microsoft.com/office/officeart/2005/8/layout/vList5"/>
    <dgm:cxn modelId="{0DB6B65B-0C87-4610-84B8-3CAEBB7094EA}" type="presParOf" srcId="{45654877-AD6E-4DCA-BD05-A79483DB6B5C}" destId="{883F5675-74E6-4449-ABCF-FA3119BEEB9C}" srcOrd="0" destOrd="0" presId="urn:microsoft.com/office/officeart/2005/8/layout/vList5"/>
    <dgm:cxn modelId="{CFB62442-9853-4287-8FCF-06ED605909E9}" type="presParOf" srcId="{45654877-AD6E-4DCA-BD05-A79483DB6B5C}" destId="{2C34E126-BA0E-4839-82A3-C00CEE2139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695F8-8AC2-436B-A090-AA9E28FAD610}">
      <dsp:nvSpPr>
        <dsp:cNvPr id="0" name=""/>
        <dsp:cNvSpPr/>
      </dsp:nvSpPr>
      <dsp:spPr>
        <a:xfrm>
          <a:off x="0" y="152408"/>
          <a:ext cx="9144000" cy="22288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A7BF9-C025-43F9-8C4A-7BEA5CD274E9}">
      <dsp:nvSpPr>
        <dsp:cNvPr id="0" name=""/>
        <dsp:cNvSpPr/>
      </dsp:nvSpPr>
      <dsp:spPr>
        <a:xfrm>
          <a:off x="277257" y="297180"/>
          <a:ext cx="1590645" cy="1634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A0029-F6C5-4C43-9297-BFDD4940D27A}">
      <dsp:nvSpPr>
        <dsp:cNvPr id="0" name=""/>
        <dsp:cNvSpPr/>
      </dsp:nvSpPr>
      <dsp:spPr>
        <a:xfrm rot="10800000">
          <a:off x="277257" y="2228849"/>
          <a:ext cx="1590645" cy="27241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Costar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(o-</a:t>
          </a:r>
          <a:r>
            <a:rPr lang="en-US" sz="3000" kern="1200" dirty="0" err="1" smtClean="0"/>
            <a:t>ue</a:t>
          </a:r>
          <a:r>
            <a:rPr lang="en-US" sz="3000" kern="1200" dirty="0" smtClean="0"/>
            <a:t>)</a:t>
          </a:r>
          <a:endParaRPr lang="en-US" sz="3000" kern="1200" dirty="0"/>
        </a:p>
      </dsp:txBody>
      <dsp:txXfrm rot="10800000">
        <a:off x="326175" y="2228849"/>
        <a:ext cx="1492809" cy="2675232"/>
      </dsp:txXfrm>
    </dsp:sp>
    <dsp:sp modelId="{C9E6503C-321C-4EAB-B35B-1D9B84A333F3}">
      <dsp:nvSpPr>
        <dsp:cNvPr id="0" name=""/>
        <dsp:cNvSpPr/>
      </dsp:nvSpPr>
      <dsp:spPr>
        <a:xfrm>
          <a:off x="2026967" y="297180"/>
          <a:ext cx="1590645" cy="1634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C88E9-A700-4304-83F9-8F46B05EC47B}">
      <dsp:nvSpPr>
        <dsp:cNvPr id="0" name=""/>
        <dsp:cNvSpPr/>
      </dsp:nvSpPr>
      <dsp:spPr>
        <a:xfrm rot="10800000">
          <a:off x="2026967" y="2228849"/>
          <a:ext cx="1590645" cy="27241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Dar</a:t>
          </a:r>
          <a:endParaRPr lang="en-US" sz="3000" kern="1200" dirty="0"/>
        </a:p>
      </dsp:txBody>
      <dsp:txXfrm rot="10800000">
        <a:off x="2075885" y="2228849"/>
        <a:ext cx="1492809" cy="2675232"/>
      </dsp:txXfrm>
    </dsp:sp>
    <dsp:sp modelId="{7108AA50-E221-4F2B-9DF9-F52BF43B7126}">
      <dsp:nvSpPr>
        <dsp:cNvPr id="0" name=""/>
        <dsp:cNvSpPr/>
      </dsp:nvSpPr>
      <dsp:spPr>
        <a:xfrm>
          <a:off x="3776677" y="297180"/>
          <a:ext cx="1590645" cy="1634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15A64-9576-4A4B-B1A1-79DFFD0377A8}">
      <dsp:nvSpPr>
        <dsp:cNvPr id="0" name=""/>
        <dsp:cNvSpPr/>
      </dsp:nvSpPr>
      <dsp:spPr>
        <a:xfrm rot="10800000">
          <a:off x="3810001" y="2209808"/>
          <a:ext cx="1590645" cy="27241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noProof="0" dirty="0" smtClean="0"/>
            <a:t>Desear</a:t>
          </a:r>
          <a:endParaRPr lang="es-ES" sz="2800" kern="1200" noProof="0" dirty="0"/>
        </a:p>
      </dsp:txBody>
      <dsp:txXfrm rot="10800000">
        <a:off x="3858919" y="2209808"/>
        <a:ext cx="1492809" cy="2675232"/>
      </dsp:txXfrm>
    </dsp:sp>
    <dsp:sp modelId="{62C5E4B2-4AE2-409E-88AD-E3A50E9E16D8}">
      <dsp:nvSpPr>
        <dsp:cNvPr id="0" name=""/>
        <dsp:cNvSpPr/>
      </dsp:nvSpPr>
      <dsp:spPr>
        <a:xfrm>
          <a:off x="5526387" y="297180"/>
          <a:ext cx="1590645" cy="1634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4E1D6-F0DF-49F4-985A-887231C68D95}">
      <dsp:nvSpPr>
        <dsp:cNvPr id="0" name=""/>
        <dsp:cNvSpPr/>
      </dsp:nvSpPr>
      <dsp:spPr>
        <a:xfrm rot="10800000">
          <a:off x="5526387" y="2228849"/>
          <a:ext cx="1590645" cy="27241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noProof="0" dirty="0" smtClean="0"/>
            <a:t>Estar</a:t>
          </a:r>
          <a:endParaRPr lang="es-ES" sz="3400" kern="1200" noProof="0" dirty="0"/>
        </a:p>
      </dsp:txBody>
      <dsp:txXfrm rot="10800000">
        <a:off x="5575305" y="2228849"/>
        <a:ext cx="1492809" cy="2675232"/>
      </dsp:txXfrm>
    </dsp:sp>
    <dsp:sp modelId="{3C5C5E65-2773-486D-88DE-7BCE5AF891D5}">
      <dsp:nvSpPr>
        <dsp:cNvPr id="0" name=""/>
        <dsp:cNvSpPr/>
      </dsp:nvSpPr>
      <dsp:spPr>
        <a:xfrm>
          <a:off x="7276096" y="297180"/>
          <a:ext cx="1590645" cy="1634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9FC27-20E6-4500-BCAB-22B4343D01A4}">
      <dsp:nvSpPr>
        <dsp:cNvPr id="0" name=""/>
        <dsp:cNvSpPr/>
      </dsp:nvSpPr>
      <dsp:spPr>
        <a:xfrm rot="10800000">
          <a:off x="7276096" y="2228849"/>
          <a:ext cx="1590645" cy="27241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noProof="0" dirty="0" smtClean="0"/>
            <a:t>Pagar</a:t>
          </a:r>
          <a:endParaRPr lang="es-ES" sz="3400" kern="1200" noProof="0" dirty="0"/>
        </a:p>
      </dsp:txBody>
      <dsp:txXfrm rot="10800000">
        <a:off x="7325014" y="2228849"/>
        <a:ext cx="1492809" cy="2675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BC47C-F1EE-400C-B3B2-A01B768FD30B}">
      <dsp:nvSpPr>
        <dsp:cNvPr id="0" name=""/>
        <dsp:cNvSpPr/>
      </dsp:nvSpPr>
      <dsp:spPr>
        <a:xfrm>
          <a:off x="0" y="0"/>
          <a:ext cx="9144000" cy="20802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FE46C-E8D4-4E76-B992-F6D71E6F8732}">
      <dsp:nvSpPr>
        <dsp:cNvPr id="0" name=""/>
        <dsp:cNvSpPr/>
      </dsp:nvSpPr>
      <dsp:spPr>
        <a:xfrm>
          <a:off x="276838" y="277368"/>
          <a:ext cx="1997749" cy="15255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C8319-9B9A-4511-AE5D-5F745731F4A4}">
      <dsp:nvSpPr>
        <dsp:cNvPr id="0" name=""/>
        <dsp:cNvSpPr/>
      </dsp:nvSpPr>
      <dsp:spPr>
        <a:xfrm rot="10800000">
          <a:off x="276838" y="2080259"/>
          <a:ext cx="1997749" cy="25425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noProof="0" dirty="0" smtClean="0"/>
            <a:t>Pedir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(e-</a:t>
          </a:r>
          <a:r>
            <a:rPr lang="en-US" sz="3600" kern="1200" dirty="0" err="1" smtClean="0"/>
            <a:t>i</a:t>
          </a:r>
          <a:r>
            <a:rPr lang="en-US" sz="3600" kern="1200" dirty="0" smtClean="0"/>
            <a:t>)</a:t>
          </a:r>
          <a:endParaRPr lang="en-US" sz="3600" kern="1200" dirty="0"/>
        </a:p>
      </dsp:txBody>
      <dsp:txXfrm rot="10800000">
        <a:off x="338276" y="2080259"/>
        <a:ext cx="1874873" cy="2481102"/>
      </dsp:txXfrm>
    </dsp:sp>
    <dsp:sp modelId="{A7F96ED3-298C-4BE2-A79C-88DD39479C0B}">
      <dsp:nvSpPr>
        <dsp:cNvPr id="0" name=""/>
        <dsp:cNvSpPr/>
      </dsp:nvSpPr>
      <dsp:spPr>
        <a:xfrm>
          <a:off x="2474362" y="115570"/>
          <a:ext cx="1997749" cy="1849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216CD-F1D9-4DC9-BC29-C258271FC62F}">
      <dsp:nvSpPr>
        <dsp:cNvPr id="0" name=""/>
        <dsp:cNvSpPr/>
      </dsp:nvSpPr>
      <dsp:spPr>
        <a:xfrm rot="10800000">
          <a:off x="2474362" y="2080259"/>
          <a:ext cx="1997749" cy="25425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noProof="0" dirty="0" smtClean="0"/>
            <a:t>Probar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(o-</a:t>
          </a:r>
          <a:r>
            <a:rPr lang="en-US" sz="3600" kern="1200" dirty="0" err="1" smtClean="0"/>
            <a:t>ue</a:t>
          </a:r>
          <a:r>
            <a:rPr lang="en-US" sz="3600" kern="1200" dirty="0" smtClean="0"/>
            <a:t>)</a:t>
          </a:r>
          <a:endParaRPr lang="en-US" sz="3600" kern="1200" dirty="0"/>
        </a:p>
      </dsp:txBody>
      <dsp:txXfrm rot="10800000">
        <a:off x="2535800" y="2080259"/>
        <a:ext cx="1874873" cy="2481102"/>
      </dsp:txXfrm>
    </dsp:sp>
    <dsp:sp modelId="{A9A17DAD-059C-4BAB-A7A3-2E693001A63A}">
      <dsp:nvSpPr>
        <dsp:cNvPr id="0" name=""/>
        <dsp:cNvSpPr/>
      </dsp:nvSpPr>
      <dsp:spPr>
        <a:xfrm>
          <a:off x="4671887" y="277368"/>
          <a:ext cx="1997749" cy="15255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5CD04-5D21-4C20-BCCB-DE1D660871C3}">
      <dsp:nvSpPr>
        <dsp:cNvPr id="0" name=""/>
        <dsp:cNvSpPr/>
      </dsp:nvSpPr>
      <dsp:spPr>
        <a:xfrm rot="10800000">
          <a:off x="4671887" y="2080259"/>
          <a:ext cx="1997749" cy="25425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noProof="0" dirty="0" smtClean="0"/>
            <a:t>Servir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(e-</a:t>
          </a:r>
          <a:r>
            <a:rPr lang="en-US" sz="3600" kern="1200" dirty="0" err="1" smtClean="0"/>
            <a:t>i</a:t>
          </a:r>
          <a:r>
            <a:rPr lang="en-US" sz="3600" kern="1200" dirty="0" smtClean="0"/>
            <a:t>)</a:t>
          </a:r>
          <a:endParaRPr lang="en-US" sz="3600" kern="1200" dirty="0"/>
        </a:p>
      </dsp:txBody>
      <dsp:txXfrm rot="10800000">
        <a:off x="4733325" y="2080259"/>
        <a:ext cx="1874873" cy="2481102"/>
      </dsp:txXfrm>
    </dsp:sp>
    <dsp:sp modelId="{DA8B4BBD-5CA5-4546-84A9-5E92C0A17C99}">
      <dsp:nvSpPr>
        <dsp:cNvPr id="0" name=""/>
        <dsp:cNvSpPr/>
      </dsp:nvSpPr>
      <dsp:spPr>
        <a:xfrm>
          <a:off x="6869412" y="115570"/>
          <a:ext cx="1997749" cy="1849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79905-E555-4B26-A990-0F6EDED3A05D}">
      <dsp:nvSpPr>
        <dsp:cNvPr id="0" name=""/>
        <dsp:cNvSpPr/>
      </dsp:nvSpPr>
      <dsp:spPr>
        <a:xfrm rot="10800000">
          <a:off x="6869412" y="2080259"/>
          <a:ext cx="1997749" cy="25425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Vender</a:t>
          </a:r>
          <a:endParaRPr lang="en-US" sz="3600" kern="1200" dirty="0"/>
        </a:p>
      </dsp:txBody>
      <dsp:txXfrm rot="10800000">
        <a:off x="6930850" y="2080259"/>
        <a:ext cx="1874873" cy="2481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53EF5-9F1E-4CF0-9ABE-4B54410A7E64}">
      <dsp:nvSpPr>
        <dsp:cNvPr id="0" name=""/>
        <dsp:cNvSpPr/>
      </dsp:nvSpPr>
      <dsp:spPr>
        <a:xfrm rot="5400000">
          <a:off x="5491043" y="-2014730"/>
          <a:ext cx="1453753" cy="5852160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100" kern="1200" noProof="0" dirty="0" smtClean="0"/>
            <a:t>El restaurante americano</a:t>
          </a:r>
          <a:endParaRPr lang="es-ES" sz="4100" kern="1200" noProof="0" dirty="0"/>
        </a:p>
      </dsp:txBody>
      <dsp:txXfrm rot="-5400000">
        <a:off x="3291840" y="255439"/>
        <a:ext cx="5781194" cy="1311821"/>
      </dsp:txXfrm>
    </dsp:sp>
    <dsp:sp modelId="{DEF679CC-36D0-4B12-8989-29D7420BB46C}">
      <dsp:nvSpPr>
        <dsp:cNvPr id="0" name=""/>
        <dsp:cNvSpPr/>
      </dsp:nvSpPr>
      <dsp:spPr>
        <a:xfrm>
          <a:off x="0" y="2753"/>
          <a:ext cx="3291840" cy="18171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88708" y="91461"/>
        <a:ext cx="3114424" cy="1639775"/>
      </dsp:txXfrm>
    </dsp:sp>
    <dsp:sp modelId="{CBF2E4A0-7EFE-49D9-AB21-F5B81637F376}">
      <dsp:nvSpPr>
        <dsp:cNvPr id="0" name=""/>
        <dsp:cNvSpPr/>
      </dsp:nvSpPr>
      <dsp:spPr>
        <a:xfrm>
          <a:off x="0" y="1910804"/>
          <a:ext cx="3291840" cy="1817191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noProof="0" dirty="0" smtClean="0"/>
            <a:t>El restaurante chino</a:t>
          </a:r>
          <a:endParaRPr lang="es-ES" sz="3900" kern="1200" noProof="0" dirty="0"/>
        </a:p>
      </dsp:txBody>
      <dsp:txXfrm>
        <a:off x="88708" y="1999512"/>
        <a:ext cx="3114424" cy="1639775"/>
      </dsp:txXfrm>
    </dsp:sp>
    <dsp:sp modelId="{A295DE43-2431-45A1-8466-959191101DF3}">
      <dsp:nvSpPr>
        <dsp:cNvPr id="0" name=""/>
        <dsp:cNvSpPr/>
      </dsp:nvSpPr>
      <dsp:spPr>
        <a:xfrm rot="5400000">
          <a:off x="5491043" y="1801370"/>
          <a:ext cx="1453753" cy="5852160"/>
        </a:xfrm>
        <a:prstGeom prst="round2SameRect">
          <a:avLst/>
        </a:prstGeom>
        <a:solidFill>
          <a:schemeClr val="accent5">
            <a:tint val="40000"/>
            <a:alpha val="90000"/>
            <a:hueOff val="-7391752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2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100" kern="1200" noProof="0" dirty="0" smtClean="0"/>
            <a:t>El restaurante italiano</a:t>
          </a:r>
          <a:endParaRPr lang="es-ES" sz="4100" kern="1200" noProof="0" dirty="0"/>
        </a:p>
      </dsp:txBody>
      <dsp:txXfrm rot="-5400000">
        <a:off x="3291840" y="4071539"/>
        <a:ext cx="5781194" cy="1311821"/>
      </dsp:txXfrm>
    </dsp:sp>
    <dsp:sp modelId="{AF7D6B3A-5FB2-4183-AA08-C360901F75EF}">
      <dsp:nvSpPr>
        <dsp:cNvPr id="0" name=""/>
        <dsp:cNvSpPr/>
      </dsp:nvSpPr>
      <dsp:spPr>
        <a:xfrm>
          <a:off x="0" y="3818855"/>
          <a:ext cx="3291840" cy="181719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88708" y="3907563"/>
        <a:ext cx="3114424" cy="1639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06AA-3187-4A58-94FA-5FEE8DA42FE2}">
      <dsp:nvSpPr>
        <dsp:cNvPr id="0" name=""/>
        <dsp:cNvSpPr/>
      </dsp:nvSpPr>
      <dsp:spPr>
        <a:xfrm rot="5400000">
          <a:off x="5152385" y="-1594094"/>
          <a:ext cx="2131069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6000" kern="1200" noProof="0" dirty="0" smtClean="0"/>
            <a:t>El restaurante japonés</a:t>
          </a:r>
          <a:endParaRPr lang="es-ES" sz="6000" kern="1200" noProof="0" dirty="0"/>
        </a:p>
      </dsp:txBody>
      <dsp:txXfrm rot="-5400000">
        <a:off x="3291840" y="370481"/>
        <a:ext cx="5748130" cy="1923009"/>
      </dsp:txXfrm>
    </dsp:sp>
    <dsp:sp modelId="{DF494FCF-BEB7-4CF5-9D9B-54353629230E}">
      <dsp:nvSpPr>
        <dsp:cNvPr id="0" name=""/>
        <dsp:cNvSpPr/>
      </dsp:nvSpPr>
      <dsp:spPr>
        <a:xfrm>
          <a:off x="0" y="66"/>
          <a:ext cx="3291840" cy="2663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30038" y="130104"/>
        <a:ext cx="3031764" cy="2403761"/>
      </dsp:txXfrm>
    </dsp:sp>
    <dsp:sp modelId="{2C34E126-BA0E-4839-82A3-C00CEE2139B2}">
      <dsp:nvSpPr>
        <dsp:cNvPr id="0" name=""/>
        <dsp:cNvSpPr/>
      </dsp:nvSpPr>
      <dsp:spPr>
        <a:xfrm rot="5400000">
          <a:off x="5152385" y="1202934"/>
          <a:ext cx="2131069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6000" kern="1200" noProof="0" dirty="0" smtClean="0"/>
            <a:t>El restaurante mexicano</a:t>
          </a:r>
          <a:endParaRPr lang="es-ES" sz="6000" kern="1200" noProof="0" dirty="0"/>
        </a:p>
      </dsp:txBody>
      <dsp:txXfrm rot="-5400000">
        <a:off x="3291840" y="3167509"/>
        <a:ext cx="5748130" cy="1923009"/>
      </dsp:txXfrm>
    </dsp:sp>
    <dsp:sp modelId="{883F5675-74E6-4449-ABCF-FA3119BEEB9C}">
      <dsp:nvSpPr>
        <dsp:cNvPr id="0" name=""/>
        <dsp:cNvSpPr/>
      </dsp:nvSpPr>
      <dsp:spPr>
        <a:xfrm>
          <a:off x="0" y="2797095"/>
          <a:ext cx="3291840" cy="2663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30038" y="2927133"/>
        <a:ext cx="3031764" cy="2403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392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75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906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488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22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77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149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13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16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723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38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82EE-AFAF-4A55-AB6B-97EB9E277EAB}" type="datetimeFigureOut">
              <a:rPr lang="en-US" smtClean="0"/>
              <a:pPr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4C39-B6E0-4D2E-ACF5-A81D910B9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lZU-nvY3KjU&amp;feature=related" TargetMode="External"/><Relationship Id="rId3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SPOtRNb0QOI" TargetMode="External"/><Relationship Id="rId3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48.jpeg"/><Relationship Id="rId8" Type="http://schemas.openxmlformats.org/officeDocument/2006/relationships/image" Target="../media/image49.jpeg"/><Relationship Id="rId9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0"/>
            <a:ext cx="342206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El </a:t>
            </a:r>
            <a:r>
              <a:rPr lang="en-US" sz="3200" b="1" dirty="0" err="1" smtClean="0">
                <a:solidFill>
                  <a:srgbClr val="C00000"/>
                </a:solidFill>
              </a:rPr>
              <a:t>Restaurante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s-ES" sz="3200" i="1" dirty="0">
                <a:solidFill>
                  <a:srgbClr val="C00000"/>
                </a:solidFill>
              </a:rPr>
              <a:t>Español 2</a:t>
            </a:r>
          </a:p>
          <a:p>
            <a:r>
              <a:rPr lang="es-ES" sz="3200" i="1" dirty="0">
                <a:solidFill>
                  <a:srgbClr val="C00000"/>
                </a:solidFill>
              </a:rPr>
              <a:t>Unidad </a:t>
            </a:r>
            <a:r>
              <a:rPr lang="es-ES" sz="3200" i="1" dirty="0" smtClean="0">
                <a:solidFill>
                  <a:srgbClr val="C0000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endParaRPr lang="es-ES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s-ES" sz="3200" b="1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3200" b="1" smtClean="0">
                <a:solidFill>
                  <a:srgbClr val="C00000"/>
                </a:solidFill>
              </a:rPr>
              <a:t>Vocabulario </a:t>
            </a:r>
            <a:r>
              <a:rPr lang="es-ES" sz="3200" b="1" dirty="0">
                <a:solidFill>
                  <a:srgbClr val="C00000"/>
                </a:solidFill>
              </a:rPr>
              <a:t>C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i="1" dirty="0" smtClean="0"/>
              <a:t>¿Qué se dice en el restaurante?</a:t>
            </a:r>
            <a:endParaRPr lang="es-ES" sz="3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1" y="1307971"/>
            <a:ext cx="2113358" cy="676275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El Mesero</a:t>
            </a:r>
            <a:endParaRPr lang="es-E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2075127"/>
            <a:ext cx="3868340" cy="36845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ES" sz="2800" dirty="0" smtClean="0"/>
              <a:t>Bienvenidos a Casa Azul. ¿Qué desea tomar?</a:t>
            </a:r>
          </a:p>
          <a:p>
            <a:pPr marL="457200" indent="-457200">
              <a:buAutoNum type="arabicPeriod"/>
            </a:pPr>
            <a:r>
              <a:rPr lang="es-ES" sz="2800" dirty="0" smtClean="0"/>
              <a:t>¿Qué desea comer?</a:t>
            </a:r>
          </a:p>
          <a:p>
            <a:pPr marL="457200" indent="-457200">
              <a:buAutoNum type="arabicPeriod"/>
            </a:pPr>
            <a:r>
              <a:rPr lang="es-ES" sz="2800" dirty="0" smtClean="0"/>
              <a:t>En seguida lo traigo.</a:t>
            </a:r>
            <a:endParaRPr lang="es-E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54529" y="1463417"/>
            <a:ext cx="2686050" cy="52082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El Sr. Ramos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53858" y="1984246"/>
            <a:ext cx="3887391" cy="36845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ES" sz="2800" dirty="0" smtClean="0"/>
              <a:t>Quisiera un agua mineral por favor.</a:t>
            </a:r>
          </a:p>
          <a:p>
            <a:pPr marL="457200" indent="-457200">
              <a:buAutoNum type="arabicPeriod"/>
            </a:pPr>
            <a:r>
              <a:rPr lang="es-ES" sz="2800" dirty="0" smtClean="0"/>
              <a:t>Me gustaría el arroz con pollo.</a:t>
            </a:r>
          </a:p>
          <a:p>
            <a:pPr marL="457200" indent="-457200">
              <a:buAutoNum type="arabicPeriod"/>
            </a:pPr>
            <a:r>
              <a:rPr lang="es-ES" sz="2800" dirty="0" smtClean="0"/>
              <a:t>Gracias.</a:t>
            </a:r>
            <a:endParaRPr lang="es-ES" sz="2800" dirty="0"/>
          </a:p>
        </p:txBody>
      </p:sp>
      <p:pic>
        <p:nvPicPr>
          <p:cNvPr id="9" name="Picture 8" descr="nomx0702_meseroa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270" y="4533445"/>
            <a:ext cx="2971799" cy="18673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soy-el-cli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9452" y="4495800"/>
            <a:ext cx="3316204" cy="190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Después de unos minutos…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mesero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444" y="1316037"/>
            <a:ext cx="4290556" cy="4398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s-ES" dirty="0" smtClean="0"/>
              <a:t>4. ¿Qué tal está el pollo?</a:t>
            </a:r>
          </a:p>
          <a:p>
            <a:pPr marL="457200" indent="-457200">
              <a:buAutoNum type="arabicPeriod" startAt="5"/>
            </a:pPr>
            <a:r>
              <a:rPr lang="es-ES" dirty="0" smtClean="0"/>
              <a:t>Sí </a:t>
            </a:r>
            <a:r>
              <a:rPr lang="es-ES" dirty="0" smtClean="0"/>
              <a:t>claro señor.</a:t>
            </a:r>
          </a:p>
          <a:p>
            <a:pPr marL="457200" indent="-457200">
              <a:buAutoNum type="arabicPeriod" startAt="5"/>
            </a:pP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6.  ¿Qué desea de postre?</a:t>
            </a:r>
          </a:p>
          <a:p>
            <a:pPr>
              <a:buNone/>
            </a:pPr>
            <a:r>
              <a:rPr lang="es-ES" dirty="0" smtClean="0"/>
              <a:t>7.  ¿Algo más?</a:t>
            </a: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 Sr. Ramos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219200"/>
            <a:ext cx="428853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4. Está perfecto pero. ¿Me puede traer más agua?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6.  ¿Me puede traer un flan de vainilla?</a:t>
            </a:r>
          </a:p>
          <a:p>
            <a:pPr>
              <a:buNone/>
            </a:pPr>
            <a:r>
              <a:rPr lang="es-ES" dirty="0" smtClean="0"/>
              <a:t>7.  Un café con leche también por favor.</a:t>
            </a:r>
            <a:endParaRPr lang="es-ES" dirty="0"/>
          </a:p>
        </p:txBody>
      </p:sp>
      <p:pic>
        <p:nvPicPr>
          <p:cNvPr id="7" name="Picture 6" descr="nomx0702_meseroa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209762"/>
            <a:ext cx="2057400" cy="18703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soy-el-cli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156" y="4501697"/>
            <a:ext cx="2544178" cy="15784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Después de unos minutos…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mesero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8. Aquí está su flan señor.</a:t>
            </a:r>
          </a:p>
          <a:p>
            <a:pPr>
              <a:buNone/>
            </a:pPr>
            <a:r>
              <a:rPr lang="es-ES" dirty="0" smtClean="0"/>
              <a:t>¡Buen Provecho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 Sr. Ramos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8. Gracias, la cuenta por favor.</a:t>
            </a:r>
            <a:endParaRPr lang="es-ES" dirty="0"/>
          </a:p>
        </p:txBody>
      </p:sp>
      <p:pic>
        <p:nvPicPr>
          <p:cNvPr id="7" name="Picture 6" descr="nomx0702_meseroa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841" y="3962400"/>
            <a:ext cx="2095500" cy="190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soy-el-cli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3191" y="3581400"/>
            <a:ext cx="3684671" cy="2286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tal está?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128449"/>
            <a:ext cx="2037158" cy="823912"/>
          </a:xfrm>
        </p:spPr>
        <p:txBody>
          <a:bodyPr/>
          <a:lstStyle/>
          <a:p>
            <a:r>
              <a:rPr lang="en-US" dirty="0" smtClean="0"/>
              <a:t>El Sr. Ramos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096" y="2093119"/>
            <a:ext cx="3256358" cy="2524125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Está demasiado caliente.</a:t>
            </a:r>
          </a:p>
          <a:p>
            <a:r>
              <a:rPr lang="es-ES" sz="2400" dirty="0" smtClean="0"/>
              <a:t>Está muy dulce y rico.</a:t>
            </a:r>
            <a:endParaRPr lang="es-E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9884" y="1173162"/>
            <a:ext cx="3887391" cy="823912"/>
          </a:xfrm>
        </p:spPr>
        <p:txBody>
          <a:bodyPr/>
          <a:lstStyle/>
          <a:p>
            <a:r>
              <a:rPr lang="en-US" dirty="0" smtClean="0"/>
              <a:t>La Sra. Ramos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57822"/>
            <a:ext cx="3887391" cy="900909"/>
          </a:xfrm>
        </p:spPr>
        <p:txBody>
          <a:bodyPr/>
          <a:lstStyle/>
          <a:p>
            <a:r>
              <a:rPr lang="es-ES" dirty="0" smtClean="0"/>
              <a:t>¿Qué tal está el café?</a:t>
            </a:r>
          </a:p>
          <a:p>
            <a:r>
              <a:rPr lang="es-ES" dirty="0" smtClean="0"/>
              <a:t>¿Y el flan?</a:t>
            </a:r>
            <a:endParaRPr lang="es-ES" dirty="0"/>
          </a:p>
        </p:txBody>
      </p:sp>
      <p:pic>
        <p:nvPicPr>
          <p:cNvPr id="7" name="Picture 6" descr="a-couple-at-restaur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808414"/>
            <a:ext cx="4029075" cy="2633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87957"/>
            <a:ext cx="7620000" cy="777242"/>
          </a:xfrm>
        </p:spPr>
        <p:txBody>
          <a:bodyPr>
            <a:normAutofit/>
          </a:bodyPr>
          <a:lstStyle/>
          <a:p>
            <a:r>
              <a:rPr lang="es-ES" sz="4800" b="1" i="1" dirty="0" smtClean="0"/>
              <a:t>¿Qué tal está? 	Está….</a:t>
            </a:r>
            <a:endParaRPr lang="es-ES" sz="4800" b="1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90688"/>
            <a:ext cx="1676400" cy="5014911"/>
          </a:xfrm>
        </p:spPr>
        <p:txBody>
          <a:bodyPr>
            <a:normAutofit/>
          </a:bodyPr>
          <a:lstStyle/>
          <a:p>
            <a:r>
              <a:rPr lang="es-ES" sz="2800" dirty="0" smtClean="0"/>
              <a:t>Bien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Caliente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Frío</a:t>
            </a:r>
          </a:p>
          <a:p>
            <a:endParaRPr lang="es-ES" sz="2800" dirty="0" smtClean="0"/>
          </a:p>
          <a:p>
            <a:r>
              <a:rPr lang="es-ES" sz="2800" dirty="0" smtClean="0"/>
              <a:t>Horrible</a:t>
            </a:r>
            <a:endParaRPr lang="es-ES" sz="2800" dirty="0"/>
          </a:p>
        </p:txBody>
      </p:sp>
      <p:pic>
        <p:nvPicPr>
          <p:cNvPr id="11" name="Picture 10" descr="pulgar-verde-para-arriba-thumb8958871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0292" y="1253013"/>
            <a:ext cx="1219200" cy="1280161"/>
          </a:xfrm>
          <a:prstGeom prst="rect">
            <a:avLst/>
          </a:prstGeom>
        </p:spPr>
      </p:pic>
      <p:pic>
        <p:nvPicPr>
          <p:cNvPr id="12" name="Picture 11" descr="ppt fo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8359" y="2825344"/>
            <a:ext cx="1395162" cy="1060323"/>
          </a:xfrm>
          <a:prstGeom prst="rect">
            <a:avLst/>
          </a:prstGeom>
        </p:spPr>
      </p:pic>
      <p:pic>
        <p:nvPicPr>
          <p:cNvPr id="13" name="Picture 12" descr="coldFoodStorageGuideli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2040" y="4198143"/>
            <a:ext cx="1447800" cy="1086649"/>
          </a:xfrm>
          <a:prstGeom prst="rect">
            <a:avLst/>
          </a:prstGeom>
        </p:spPr>
      </p:pic>
      <p:pic>
        <p:nvPicPr>
          <p:cNvPr id="15" name="Picture 14" descr="Disgusted-fa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724400"/>
            <a:ext cx="1476160" cy="170133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235744"/>
            <a:ext cx="5086350" cy="823911"/>
          </a:xfrm>
        </p:spPr>
        <p:txBody>
          <a:bodyPr>
            <a:normAutofit/>
          </a:bodyPr>
          <a:lstStyle/>
          <a:p>
            <a:r>
              <a:rPr lang="es-ES" sz="4000" b="1" i="1" dirty="0" smtClean="0"/>
              <a:t>¿Qué tal está? 	Está….</a:t>
            </a:r>
            <a:endParaRPr lang="es-ES" sz="40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525963"/>
          </a:xfrm>
        </p:spPr>
        <p:txBody>
          <a:bodyPr>
            <a:normAutofit/>
          </a:bodyPr>
          <a:lstStyle/>
          <a:p>
            <a:r>
              <a:rPr lang="es-ES" sz="3200" dirty="0" smtClean="0"/>
              <a:t>Perfecto</a:t>
            </a:r>
          </a:p>
          <a:p>
            <a:endParaRPr lang="es-ES" sz="3200" dirty="0" smtClean="0"/>
          </a:p>
          <a:p>
            <a:r>
              <a:rPr lang="es-ES" sz="3200" dirty="0" smtClean="0"/>
              <a:t>Rico</a:t>
            </a:r>
          </a:p>
          <a:p>
            <a:pPr>
              <a:buNone/>
            </a:pPr>
            <a:endParaRPr lang="es-ES" sz="3200" dirty="0" smtClean="0"/>
          </a:p>
          <a:p>
            <a:r>
              <a:rPr lang="es-ES" sz="3200" dirty="0" smtClean="0"/>
              <a:t>Sabroso</a:t>
            </a:r>
          </a:p>
          <a:p>
            <a:endParaRPr lang="es-ES" sz="3200" dirty="0" smtClean="0"/>
          </a:p>
          <a:p>
            <a:r>
              <a:rPr lang="es-ES" sz="3200" dirty="0" smtClean="0"/>
              <a:t>Salado</a:t>
            </a:r>
            <a:endParaRPr lang="es-ES" sz="3200" dirty="0"/>
          </a:p>
        </p:txBody>
      </p:sp>
      <p:pic>
        <p:nvPicPr>
          <p:cNvPr id="8" name="Picture 7" descr="pretz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4975980" y="5257800"/>
            <a:ext cx="1274445" cy="1115450"/>
          </a:xfrm>
          <a:prstGeom prst="rect">
            <a:avLst/>
          </a:prstGeom>
        </p:spPr>
      </p:pic>
      <p:pic>
        <p:nvPicPr>
          <p:cNvPr id="9" name="Picture 8" descr="Chicken-Sandwich-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3818" y="3859736"/>
            <a:ext cx="1447799" cy="1072444"/>
          </a:xfrm>
          <a:prstGeom prst="rect">
            <a:avLst/>
          </a:prstGeom>
        </p:spPr>
      </p:pic>
      <p:pic>
        <p:nvPicPr>
          <p:cNvPr id="10" name="Picture 9" descr="p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6556" y="2843786"/>
            <a:ext cx="1600200" cy="1065847"/>
          </a:xfrm>
          <a:prstGeom prst="rect">
            <a:avLst/>
          </a:prstGeom>
        </p:spPr>
      </p:pic>
      <p:pic>
        <p:nvPicPr>
          <p:cNvPr id="11" name="Picture 10" descr="pp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9939" y="1403131"/>
            <a:ext cx="1051678" cy="144065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>
            <a:normAutofit/>
          </a:bodyPr>
          <a:lstStyle/>
          <a:p>
            <a:r>
              <a:rPr lang="es-ES" sz="4000" b="1" i="1" dirty="0" smtClean="0"/>
              <a:t>¿Qué tal está? 	Está….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Aguado</a:t>
            </a:r>
          </a:p>
          <a:p>
            <a:endParaRPr lang="es-ES" sz="4000" dirty="0" smtClean="0"/>
          </a:p>
          <a:p>
            <a:endParaRPr lang="es-ES" sz="4000" dirty="0" smtClean="0"/>
          </a:p>
          <a:p>
            <a:endParaRPr lang="es-ES" sz="4000" dirty="0" smtClean="0"/>
          </a:p>
          <a:p>
            <a:endParaRPr lang="es-ES" sz="4000" dirty="0" smtClean="0"/>
          </a:p>
          <a:p>
            <a:r>
              <a:rPr lang="es-ES" sz="4000" dirty="0" smtClean="0"/>
              <a:t>Fresco</a:t>
            </a:r>
            <a:endParaRPr lang="es-ES" sz="4000" dirty="0"/>
          </a:p>
        </p:txBody>
      </p:sp>
      <p:pic>
        <p:nvPicPr>
          <p:cNvPr id="4" name="Picture 3" descr="watery-french-onion-s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371600"/>
            <a:ext cx="2667000" cy="1997825"/>
          </a:xfrm>
          <a:prstGeom prst="rect">
            <a:avLst/>
          </a:prstGeom>
        </p:spPr>
      </p:pic>
      <p:pic>
        <p:nvPicPr>
          <p:cNvPr id="5" name="Picture 4" descr="fre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600" y="3944623"/>
            <a:ext cx="3267531" cy="22577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570" y="264715"/>
            <a:ext cx="5847159" cy="1325563"/>
          </a:xfrm>
        </p:spPr>
        <p:txBody>
          <a:bodyPr/>
          <a:lstStyle/>
          <a:p>
            <a:r>
              <a:rPr lang="es-ES" sz="4800" b="1" i="1" dirty="0" smtClean="0"/>
              <a:t>¿Cuánto cuesta?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3200" dirty="0" smtClean="0"/>
              <a:t>Es barato.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sz="3200" dirty="0" smtClean="0"/>
              <a:t>Es caro.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676650" cy="34792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he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279" y="3009106"/>
            <a:ext cx="2676525" cy="2676525"/>
          </a:xfrm>
          <a:prstGeom prst="rect">
            <a:avLst/>
          </a:prstGeom>
        </p:spPr>
      </p:pic>
      <p:pic>
        <p:nvPicPr>
          <p:cNvPr id="5" name="Picture 4" descr="expens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2036" y="2744290"/>
            <a:ext cx="2981617" cy="32400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¡</a:t>
            </a:r>
            <a:r>
              <a:rPr lang="es-ES" sz="4400" b="1" i="1" dirty="0" err="1" smtClean="0"/>
              <a:t>Ugh</a:t>
            </a:r>
            <a:r>
              <a:rPr lang="es-ES" sz="4400" b="1" i="1" dirty="0" smtClean="0"/>
              <a:t>!  ¡Yo comí demasiado!</a:t>
            </a:r>
            <a:endParaRPr lang="es-ES" sz="4400" b="1" i="1" dirty="0"/>
          </a:p>
        </p:txBody>
      </p:sp>
      <p:pic>
        <p:nvPicPr>
          <p:cNvPr id="3" name="Picture 2" descr="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6350000" cy="4038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981200"/>
          </a:xfrm>
        </p:spPr>
        <p:txBody>
          <a:bodyPr>
            <a:normAutofit/>
          </a:bodyPr>
          <a:lstStyle/>
          <a:p>
            <a:r>
              <a:rPr lang="es-ES" dirty="0" smtClean="0"/>
              <a:t>Una conversación entre un mesero y un cliente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s-ES" dirty="0" smtClean="0"/>
              <a:t> </a:t>
            </a:r>
            <a:r>
              <a:rPr lang="es-ES" dirty="0" smtClean="0">
                <a:hlinkClick r:id="rId2"/>
              </a:rPr>
              <a:t>La conversación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waiter-cl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114550"/>
            <a:ext cx="7467600" cy="4286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err="1" smtClean="0"/>
              <a:t>Verbos</a:t>
            </a:r>
            <a:r>
              <a:rPr lang="en-US" sz="4000" b="1" i="1" dirty="0" smtClean="0"/>
              <a:t> </a:t>
            </a:r>
            <a:r>
              <a:rPr lang="es-ES" sz="4000" b="1" i="1" dirty="0" smtClean="0"/>
              <a:t>Ú</a:t>
            </a:r>
            <a:r>
              <a:rPr lang="en-US" sz="4000" b="1" i="1" dirty="0" smtClean="0"/>
              <a:t>tiles</a:t>
            </a:r>
            <a:endParaRPr lang="en-US" sz="4000" b="1" i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12192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66170"/>
            <a:ext cx="5314950" cy="1325563"/>
          </a:xfrm>
        </p:spPr>
        <p:txBody>
          <a:bodyPr/>
          <a:lstStyle/>
          <a:p>
            <a:r>
              <a:rPr lang="en-US" dirty="0" smtClean="0"/>
              <a:t>Listening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El video de </a:t>
            </a:r>
            <a:r>
              <a:rPr lang="en-US" dirty="0" err="1" smtClean="0">
                <a:hlinkClick r:id="rId2"/>
              </a:rPr>
              <a:t>Pocoyo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role is </a:t>
            </a:r>
            <a:r>
              <a:rPr lang="en-US" dirty="0" err="1" smtClean="0"/>
              <a:t>Pocoyo</a:t>
            </a:r>
            <a:r>
              <a:rPr lang="en-US" dirty="0" smtClean="0"/>
              <a:t> going to play? </a:t>
            </a:r>
            <a:r>
              <a:rPr lang="en-US" dirty="0" err="1" smtClean="0"/>
              <a:t>Ele</a:t>
            </a:r>
            <a:r>
              <a:rPr lang="en-US" dirty="0" smtClean="0"/>
              <a:t>? </a:t>
            </a:r>
            <a:r>
              <a:rPr lang="en-US" dirty="0" err="1" smtClean="0"/>
              <a:t>Pato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the 3 food items </a:t>
            </a:r>
            <a:r>
              <a:rPr lang="en-US" dirty="0" err="1" smtClean="0"/>
              <a:t>Pocoyo</a:t>
            </a:r>
            <a:r>
              <a:rPr lang="en-US" dirty="0" smtClean="0"/>
              <a:t> brings to the table (in Spanish and English).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</a:t>
            </a:r>
            <a:r>
              <a:rPr lang="en-US" dirty="0" err="1" smtClean="0"/>
              <a:t>Pato</a:t>
            </a:r>
            <a:r>
              <a:rPr lang="en-US" dirty="0" smtClean="0"/>
              <a:t> frustrated?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name of the restaurant?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does </a:t>
            </a:r>
            <a:r>
              <a:rPr lang="en-US" dirty="0" err="1" smtClean="0"/>
              <a:t>Pato</a:t>
            </a:r>
            <a:r>
              <a:rPr lang="en-US" dirty="0" smtClean="0"/>
              <a:t> “play” with the cake?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country do you think the “narrator” is from?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5" name="Content Placeholder 4" descr="Pocoyo-logo-pos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7534" y="2209800"/>
            <a:ext cx="3537816" cy="2396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4582" y="482598"/>
            <a:ext cx="4405312" cy="904876"/>
          </a:xfrm>
        </p:spPr>
        <p:txBody>
          <a:bodyPr>
            <a:normAutofit fontScale="90000"/>
          </a:bodyPr>
          <a:lstStyle/>
          <a:p>
            <a:r>
              <a:rPr lang="es-ES" sz="6000" b="1" dirty="0" smtClean="0"/>
              <a:t>Ir de compras</a:t>
            </a:r>
            <a:endParaRPr lang="es-ES" sz="6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Español 2</a:t>
            </a:r>
          </a:p>
          <a:p>
            <a:r>
              <a:rPr lang="es-ES" dirty="0" smtClean="0"/>
              <a:t>Unidad 2</a:t>
            </a:r>
          </a:p>
          <a:p>
            <a:r>
              <a:rPr lang="es-ES" dirty="0" smtClean="0"/>
              <a:t>Vocabulario D</a:t>
            </a:r>
          </a:p>
        </p:txBody>
      </p:sp>
      <p:pic>
        <p:nvPicPr>
          <p:cNvPr id="7" name="Picture 6" descr="ir-de-compras-sustitutos-del-sexo-3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2238" y="1676400"/>
            <a:ext cx="3810000" cy="412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El </a:t>
            </a:r>
            <a:r>
              <a:rPr lang="en-US" sz="4000" b="1" dirty="0" err="1" smtClean="0"/>
              <a:t>mercado</a:t>
            </a:r>
            <a:r>
              <a:rPr lang="en-US" sz="4000" b="1" dirty="0" smtClean="0"/>
              <a:t> se </a:t>
            </a:r>
            <a:r>
              <a:rPr lang="en-US" sz="4000" b="1" dirty="0" err="1" smtClean="0"/>
              <a:t>vende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todo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pic>
        <p:nvPicPr>
          <p:cNvPr id="6" name="Content Placeholder 5" descr="merc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470" y="1673756"/>
            <a:ext cx="6859059" cy="480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Necesito hacer diligencias, voy a…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17583" y="1554163"/>
            <a:ext cx="4290556" cy="925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3200" dirty="0" smtClean="0"/>
              <a:t>La carnicería</a:t>
            </a:r>
          </a:p>
          <a:p>
            <a:pPr algn="ctr"/>
            <a:r>
              <a:rPr lang="es-ES" sz="3200" i="1" dirty="0" smtClean="0"/>
              <a:t>Se vende carne</a:t>
            </a:r>
            <a:endParaRPr lang="es-ES" sz="3200" i="1" dirty="0"/>
          </a:p>
        </p:txBody>
      </p:sp>
      <p:pic>
        <p:nvPicPr>
          <p:cNvPr id="10" name="Content Placeholder 9" descr="carnicer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92273" y="2505075"/>
            <a:ext cx="3544667" cy="368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36558" y="1622426"/>
            <a:ext cx="4292241" cy="925512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La pescadería</a:t>
            </a:r>
          </a:p>
          <a:p>
            <a:pPr algn="ctr"/>
            <a:r>
              <a:rPr lang="es-ES" sz="3200" i="1" dirty="0" smtClean="0"/>
              <a:t>Se vende pescado</a:t>
            </a:r>
            <a:endParaRPr lang="es-ES" sz="3200" i="1" dirty="0"/>
          </a:p>
        </p:txBody>
      </p:sp>
      <p:pic>
        <p:nvPicPr>
          <p:cNvPr id="11" name="Content Placeholder 10" descr="PESCADERIA-DETALLE-grand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29150" y="2889449"/>
            <a:ext cx="3887788" cy="291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" y="1524000"/>
            <a:ext cx="4290556" cy="107791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La panadería</a:t>
            </a:r>
          </a:p>
          <a:p>
            <a:pPr algn="ctr"/>
            <a:r>
              <a:rPr lang="es-ES" sz="3200" i="1" dirty="0" smtClean="0"/>
              <a:t>Se vende pan</a:t>
            </a:r>
            <a:endParaRPr lang="es-ES" sz="3200" i="1" dirty="0"/>
          </a:p>
        </p:txBody>
      </p:sp>
      <p:pic>
        <p:nvPicPr>
          <p:cNvPr id="7" name="Content Placeholder 6" descr="panader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7922" y="28956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11808" y="1562100"/>
            <a:ext cx="4292241" cy="10017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3200" dirty="0" smtClean="0"/>
              <a:t>La pastelería</a:t>
            </a:r>
          </a:p>
          <a:p>
            <a:pPr algn="ctr"/>
            <a:r>
              <a:rPr lang="es-ES" sz="3200" i="1" dirty="0" smtClean="0"/>
              <a:t>Se venden pasteles</a:t>
            </a:r>
            <a:endParaRPr lang="es-ES" sz="3200" i="1" dirty="0"/>
          </a:p>
        </p:txBody>
      </p:sp>
      <p:pic>
        <p:nvPicPr>
          <p:cNvPr id="8" name="Content Placeholder 7" descr="pasteleri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44312" y="2869935"/>
            <a:ext cx="3693666" cy="2768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10200"/>
            <a:ext cx="8839200" cy="882650"/>
          </a:xfrm>
        </p:spPr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quiero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supermercado</a:t>
            </a:r>
            <a:r>
              <a:rPr lang="en-US" dirty="0" smtClean="0"/>
              <a:t>, 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6750"/>
            <a:ext cx="4419600" cy="63976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La tienda de la esquina</a:t>
            </a:r>
            <a:endParaRPr lang="es-ES" sz="2800" dirty="0"/>
          </a:p>
        </p:txBody>
      </p:sp>
      <p:pic>
        <p:nvPicPr>
          <p:cNvPr id="7" name="Content Placeholder 6" descr="tienda de la esqui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273503" cy="2845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72001" y="666750"/>
            <a:ext cx="4572000" cy="639762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la tienda de comestibles</a:t>
            </a:r>
            <a:endParaRPr lang="es-ES" sz="2800" dirty="0"/>
          </a:p>
        </p:txBody>
      </p:sp>
      <p:pic>
        <p:nvPicPr>
          <p:cNvPr id="8" name="Content Placeholder 7" descr="tienda de comestibl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5641" y="1817791"/>
            <a:ext cx="4131984" cy="2830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</a:t>
            </a:r>
            <a:r>
              <a:rPr lang="en-US" dirty="0" smtClean="0"/>
              <a:t>al </a:t>
            </a:r>
            <a:r>
              <a:rPr lang="en-US" sz="3600" b="1" i="1" dirty="0" err="1" smtClean="0"/>
              <a:t>quiosco</a:t>
            </a:r>
            <a:endParaRPr lang="en-US" sz="36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quiosco</a:t>
            </a:r>
            <a:endParaRPr lang="es-ES" sz="3600" dirty="0"/>
          </a:p>
        </p:txBody>
      </p:sp>
      <p:pic>
        <p:nvPicPr>
          <p:cNvPr id="7" name="Content Placeholder 6" descr="quiosc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8391" y="1818575"/>
            <a:ext cx="4114800" cy="4005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191001" y="666750"/>
            <a:ext cx="2438399" cy="63976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…De frutas</a:t>
            </a:r>
            <a:endParaRPr lang="es-ES" sz="2800" dirty="0"/>
          </a:p>
        </p:txBody>
      </p:sp>
      <p:pic>
        <p:nvPicPr>
          <p:cNvPr id="8" name="Content Placeholder 7" descr="quiosco de fruta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3581401"/>
            <a:ext cx="19812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Line Callout 3 8"/>
          <p:cNvSpPr/>
          <p:nvPr/>
        </p:nvSpPr>
        <p:spPr>
          <a:xfrm>
            <a:off x="7001933" y="1447800"/>
            <a:ext cx="1828800" cy="1905000"/>
          </a:xfrm>
          <a:prstGeom prst="borderCallout3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¿Cuántos plátanos quiere, señor?</a:t>
            </a:r>
            <a:endParaRPr lang="es-ES" sz="2800" dirty="0"/>
          </a:p>
        </p:txBody>
      </p:sp>
      <p:sp>
        <p:nvSpPr>
          <p:cNvPr id="12" name="Line Callout 3 11"/>
          <p:cNvSpPr/>
          <p:nvPr/>
        </p:nvSpPr>
        <p:spPr>
          <a:xfrm>
            <a:off x="7391400" y="4347368"/>
            <a:ext cx="1600200" cy="2362200"/>
          </a:xfrm>
          <a:prstGeom prst="borderCallout3">
            <a:avLst>
              <a:gd name="adj1" fmla="val 18750"/>
              <a:gd name="adj2" fmla="val 2143"/>
              <a:gd name="adj3" fmla="val 18750"/>
              <a:gd name="adj4" fmla="val -16667"/>
              <a:gd name="adj5" fmla="val 18710"/>
              <a:gd name="adj6" fmla="val -18572"/>
              <a:gd name="adj7" fmla="val -41876"/>
              <a:gd name="adj8" fmla="val 8119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Deme un kilo por favor. Gracias.</a:t>
            </a:r>
            <a:endParaRPr lang="es-E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882650"/>
          </a:xfrm>
        </p:spPr>
        <p:txBody>
          <a:bodyPr>
            <a:normAutofit/>
          </a:bodyPr>
          <a:lstStyle/>
          <a:p>
            <a:r>
              <a:rPr lang="es-ES" sz="3000" dirty="0" smtClean="0"/>
              <a:t>Después de ir de compras, voy a La heladería. </a:t>
            </a:r>
            <a:endParaRPr lang="es-E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666750"/>
            <a:ext cx="8686800" cy="639762"/>
          </a:xfrm>
        </p:spPr>
        <p:txBody>
          <a:bodyPr>
            <a:noAutofit/>
          </a:bodyPr>
          <a:lstStyle/>
          <a:p>
            <a:r>
              <a:rPr lang="es-ES" sz="3200" dirty="0" smtClean="0"/>
              <a:t>¡Quisiera </a:t>
            </a:r>
            <a:r>
              <a:rPr lang="es-ES" sz="3200" dirty="0" smtClean="0"/>
              <a:t>comprar un helado de vainilla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8" name="Content Placeholder 7" descr="heladeria-rfi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28598"/>
            <a:ext cx="4038600" cy="337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9" descr="ice-cream-cone-cupcak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30750" y="2505075"/>
            <a:ext cx="3684588" cy="368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s-ES" sz="4000" b="1" i="1" dirty="0" smtClean="0"/>
              <a:t>Tipos de restaurantes</a:t>
            </a:r>
            <a:endParaRPr lang="es-ES" sz="4000" b="1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6075408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restaurante-americano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19200"/>
            <a:ext cx="3429000" cy="1830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Restaurante_chin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8600" y="2819400"/>
            <a:ext cx="1828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rest italia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953000"/>
            <a:ext cx="32766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restaurantes</a:t>
            </a:r>
            <a:endParaRPr lang="es-E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restaurante-japones-300x2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47800"/>
            <a:ext cx="3367768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rest mexican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267200"/>
            <a:ext cx="339344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err="1" smtClean="0"/>
              <a:t>Verbos</a:t>
            </a:r>
            <a:r>
              <a:rPr lang="en-US" sz="4000" b="1" i="1" dirty="0" smtClean="0"/>
              <a:t> </a:t>
            </a:r>
            <a:r>
              <a:rPr lang="es-ES" sz="4000" b="1" i="1" dirty="0" smtClean="0"/>
              <a:t>Ú</a:t>
            </a:r>
            <a:r>
              <a:rPr lang="en-US" sz="4000" b="1" i="1" dirty="0" smtClean="0"/>
              <a:t>tiles</a:t>
            </a:r>
            <a:endParaRPr lang="en-US" sz="4000" b="1" i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1397000"/>
          <a:ext cx="9144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staurant sc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879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el Restaurante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257800"/>
          </a:xfrm>
        </p:spPr>
        <p:txBody>
          <a:bodyPr>
            <a:normAutofit/>
          </a:bodyPr>
          <a:lstStyle/>
          <a:p>
            <a:r>
              <a:rPr lang="es-ES" dirty="0" smtClean="0"/>
              <a:t>El mesero/El camarero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La cuenta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La propina</a:t>
            </a:r>
            <a:endParaRPr lang="es-ES" dirty="0"/>
          </a:p>
        </p:txBody>
      </p:sp>
      <p:pic>
        <p:nvPicPr>
          <p:cNvPr id="4" name="Picture 3" descr="nomx0702_meseroa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295400"/>
            <a:ext cx="2095500" cy="190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la-cue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590800"/>
            <a:ext cx="1942888" cy="2609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propi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999" y="4419600"/>
            <a:ext cx="2424545" cy="177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678" y="152591"/>
            <a:ext cx="2210845" cy="854074"/>
          </a:xfrm>
        </p:spPr>
        <p:txBody>
          <a:bodyPr>
            <a:normAutofit/>
          </a:bodyPr>
          <a:lstStyle/>
          <a:p>
            <a:r>
              <a:rPr lang="es-ES" sz="4400" b="1" i="1" dirty="0" smtClean="0"/>
              <a:t>El menú</a:t>
            </a:r>
            <a:endParaRPr lang="es-E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" y="2157602"/>
            <a:ext cx="3733800" cy="1050735"/>
          </a:xfrm>
        </p:spPr>
        <p:txBody>
          <a:bodyPr>
            <a:noAutofit/>
          </a:bodyPr>
          <a:lstStyle/>
          <a:p>
            <a:r>
              <a:rPr lang="es-ES" sz="4000" dirty="0" smtClean="0"/>
              <a:t>El </a:t>
            </a:r>
            <a:r>
              <a:rPr lang="es-ES" sz="4000" dirty="0" smtClean="0"/>
              <a:t>aperitivo</a:t>
            </a:r>
          </a:p>
          <a:p>
            <a:r>
              <a:rPr lang="es-ES" sz="4000" dirty="0" smtClean="0"/>
              <a:t>La </a:t>
            </a:r>
            <a:r>
              <a:rPr lang="es-ES" sz="4000" dirty="0" smtClean="0"/>
              <a:t>entrada</a:t>
            </a:r>
          </a:p>
          <a:p>
            <a:r>
              <a:rPr lang="es-ES" sz="4000" dirty="0" smtClean="0"/>
              <a:t>El plato principal</a:t>
            </a:r>
            <a:endParaRPr lang="es-ES" sz="4000" dirty="0"/>
          </a:p>
        </p:txBody>
      </p:sp>
      <p:pic>
        <p:nvPicPr>
          <p:cNvPr id="5" name="Picture 4" descr="menu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9678" y="1219200"/>
            <a:ext cx="5684322" cy="43769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105400" y="2040467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-1447800" y="838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43200" y="26670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30572235"/>
      </p:ext>
    </p:extLst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48724778"/>
      </p:ext>
    </p:extLst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2655784"/>
      </p:ext>
    </p:extLst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489</Words>
  <Application>Microsoft Macintosh PowerPoint</Application>
  <PresentationFormat>On-screen Show (4:3)</PresentationFormat>
  <Paragraphs>141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Arial</vt:lpstr>
      <vt:lpstr>Office Theme</vt:lpstr>
      <vt:lpstr>PowerPoint Presentation</vt:lpstr>
      <vt:lpstr>Verbos Útiles</vt:lpstr>
      <vt:lpstr>Verbos Útiles</vt:lpstr>
      <vt:lpstr>PowerPoint Presentation</vt:lpstr>
      <vt:lpstr>En el Restaurante</vt:lpstr>
      <vt:lpstr>El menú</vt:lpstr>
      <vt:lpstr>PowerPoint Presentation</vt:lpstr>
      <vt:lpstr>PowerPoint Presentation</vt:lpstr>
      <vt:lpstr>PowerPoint Presentation</vt:lpstr>
      <vt:lpstr>¿Qué se dice en el restaurante?</vt:lpstr>
      <vt:lpstr>Después de unos minutos…</vt:lpstr>
      <vt:lpstr>Después de unos minutos…</vt:lpstr>
      <vt:lpstr>¿Qué tal está?</vt:lpstr>
      <vt:lpstr>¿Qué tal está?  Está….</vt:lpstr>
      <vt:lpstr>¿Qué tal está?  Está….</vt:lpstr>
      <vt:lpstr>¿Qué tal está?  Está….</vt:lpstr>
      <vt:lpstr>¿Cuánto cuesta? </vt:lpstr>
      <vt:lpstr>¡Ugh!  ¡Yo comí demasiado!</vt:lpstr>
      <vt:lpstr>Una conversación entre un mesero y un cliente   La conversación </vt:lpstr>
      <vt:lpstr>Listening Comprehension</vt:lpstr>
      <vt:lpstr>Ir de compras</vt:lpstr>
      <vt:lpstr>El mercado se vende todo.</vt:lpstr>
      <vt:lpstr>Necesito hacer diligencias, voy a…</vt:lpstr>
      <vt:lpstr>Voy a…</vt:lpstr>
      <vt:lpstr>No quiero ir al supermercado, puedo ir a…</vt:lpstr>
      <vt:lpstr>Voy al quiosco</vt:lpstr>
      <vt:lpstr>Después de ir de compras, voy a La heladería. </vt:lpstr>
      <vt:lpstr>Tipos de restaurantes</vt:lpstr>
      <vt:lpstr>Tipos de restaurantes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Restaurante</dc:title>
  <dc:creator>ADMIN</dc:creator>
  <cp:lastModifiedBy>Fortin, Catherine F.</cp:lastModifiedBy>
  <cp:revision>78</cp:revision>
  <dcterms:created xsi:type="dcterms:W3CDTF">2012-11-21T18:15:07Z</dcterms:created>
  <dcterms:modified xsi:type="dcterms:W3CDTF">2015-11-30T01:59:08Z</dcterms:modified>
</cp:coreProperties>
</file>