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  <p:sldId id="266" r:id="rId10"/>
    <p:sldId id="265" r:id="rId11"/>
    <p:sldId id="267" r:id="rId12"/>
    <p:sldId id="25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E1831"/>
    <a:srgbClr val="33CC33"/>
    <a:srgbClr val="99CCFF"/>
    <a:srgbClr val="9E35A1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5"/>
  </p:normalViewPr>
  <p:slideViewPr>
    <p:cSldViewPr>
      <p:cViewPr varScale="1">
        <p:scale>
          <a:sx n="112" d="100"/>
          <a:sy n="112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913E2-FC51-4CBF-A85F-E640377B6F0D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A522A-9DA5-4D8F-80B6-0316D59E7EF6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/>
            <a:t>Las fresas</a:t>
          </a:r>
          <a:endParaRPr lang="es-CO" sz="2800" b="1" noProof="0" dirty="0"/>
        </a:p>
      </dgm:t>
    </dgm:pt>
    <dgm:pt modelId="{81215B5C-1B8E-4E34-93C8-0D75447F1B86}" type="parTrans" cxnId="{E6965762-001A-4583-8090-120DC6D369DB}">
      <dgm:prSet/>
      <dgm:spPr/>
      <dgm:t>
        <a:bodyPr/>
        <a:lstStyle/>
        <a:p>
          <a:endParaRPr lang="en-US"/>
        </a:p>
      </dgm:t>
    </dgm:pt>
    <dgm:pt modelId="{DC893F5E-BB87-4CED-8AA4-F4A12FDF8C54}" type="sibTrans" cxnId="{E6965762-001A-4583-8090-120DC6D369DB}">
      <dgm:prSet/>
      <dgm:spPr/>
      <dgm:t>
        <a:bodyPr/>
        <a:lstStyle/>
        <a:p>
          <a:endParaRPr lang="en-US"/>
        </a:p>
      </dgm:t>
    </dgm:pt>
    <dgm:pt modelId="{AD28A106-0F7B-46F6-A056-3745510749EF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/>
            <a:t>El limón 		</a:t>
          </a:r>
          <a:endParaRPr lang="es-CO" sz="2800" b="1" noProof="0" dirty="0"/>
        </a:p>
      </dgm:t>
    </dgm:pt>
    <dgm:pt modelId="{FF3388FA-59D9-44AE-97CD-268C97A3572A}" type="parTrans" cxnId="{9423A369-F78F-4990-B536-8BF5BC80C3B5}">
      <dgm:prSet/>
      <dgm:spPr/>
      <dgm:t>
        <a:bodyPr/>
        <a:lstStyle/>
        <a:p>
          <a:endParaRPr lang="en-US"/>
        </a:p>
      </dgm:t>
    </dgm:pt>
    <dgm:pt modelId="{F29339BE-259D-4851-AC14-8728AA3B9182}" type="sibTrans" cxnId="{9423A369-F78F-4990-B536-8BF5BC80C3B5}">
      <dgm:prSet/>
      <dgm:spPr/>
      <dgm:t>
        <a:bodyPr/>
        <a:lstStyle/>
        <a:p>
          <a:endParaRPr lang="en-US"/>
        </a:p>
      </dgm:t>
    </dgm:pt>
    <dgm:pt modelId="{89FD4B01-61D1-414B-A79F-916EF1580256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/>
            <a:t>La manzana </a:t>
          </a:r>
          <a:endParaRPr lang="es-CO" sz="2800" b="1" noProof="0" dirty="0"/>
        </a:p>
      </dgm:t>
    </dgm:pt>
    <dgm:pt modelId="{ADC5A70C-CE90-42B3-8BEF-E51B3C117444}" type="parTrans" cxnId="{75116EED-BEC2-4BDE-8E26-841BCAC16818}">
      <dgm:prSet/>
      <dgm:spPr/>
      <dgm:t>
        <a:bodyPr/>
        <a:lstStyle/>
        <a:p>
          <a:endParaRPr lang="en-US"/>
        </a:p>
      </dgm:t>
    </dgm:pt>
    <dgm:pt modelId="{9263C127-35A2-4E97-98E4-8E766D0A10A1}" type="sibTrans" cxnId="{75116EED-BEC2-4BDE-8E26-841BCAC16818}">
      <dgm:prSet/>
      <dgm:spPr/>
      <dgm:t>
        <a:bodyPr/>
        <a:lstStyle/>
        <a:p>
          <a:endParaRPr lang="en-US"/>
        </a:p>
      </dgm:t>
    </dgm:pt>
    <dgm:pt modelId="{ECDCE02B-2172-4FB7-B47D-6C70655A4BCC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/>
            <a:t>La naranja </a:t>
          </a:r>
          <a:endParaRPr lang="es-CO" sz="2800" b="1" noProof="0" dirty="0"/>
        </a:p>
      </dgm:t>
    </dgm:pt>
    <dgm:pt modelId="{EC0A27E3-AC2C-49A2-A547-730127956F45}" type="parTrans" cxnId="{71AFF476-CC18-4EEA-942A-74A93E9C810D}">
      <dgm:prSet/>
      <dgm:spPr/>
      <dgm:t>
        <a:bodyPr/>
        <a:lstStyle/>
        <a:p>
          <a:endParaRPr lang="en-US"/>
        </a:p>
      </dgm:t>
    </dgm:pt>
    <dgm:pt modelId="{97496A77-8E99-4A9B-BDCE-4D67F36C8CB9}" type="sibTrans" cxnId="{71AFF476-CC18-4EEA-942A-74A93E9C810D}">
      <dgm:prSet/>
      <dgm:spPr/>
      <dgm:t>
        <a:bodyPr/>
        <a:lstStyle/>
        <a:p>
          <a:endParaRPr lang="en-US"/>
        </a:p>
      </dgm:t>
    </dgm:pt>
    <dgm:pt modelId="{A676D785-A594-46AE-8390-373284E36520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/>
            <a:t>La pera</a:t>
          </a:r>
          <a:endParaRPr lang="es-CO" sz="2800" b="1" noProof="0" dirty="0"/>
        </a:p>
      </dgm:t>
    </dgm:pt>
    <dgm:pt modelId="{A91816CB-48AA-4439-AAFB-225E1C5898D6}" type="parTrans" cxnId="{53C01ED0-9568-4DCE-A447-4C496C71DD8E}">
      <dgm:prSet/>
      <dgm:spPr/>
      <dgm:t>
        <a:bodyPr/>
        <a:lstStyle/>
        <a:p>
          <a:endParaRPr lang="en-US"/>
        </a:p>
      </dgm:t>
    </dgm:pt>
    <dgm:pt modelId="{0CAB2CA4-24D9-4D5F-A95D-42334A6B4A05}" type="sibTrans" cxnId="{53C01ED0-9568-4DCE-A447-4C496C71DD8E}">
      <dgm:prSet/>
      <dgm:spPr/>
      <dgm:t>
        <a:bodyPr/>
        <a:lstStyle/>
        <a:p>
          <a:endParaRPr lang="en-US"/>
        </a:p>
      </dgm:t>
    </dgm:pt>
    <dgm:pt modelId="{1D02441C-B811-495A-909B-44DA4825462C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/>
            <a:t>La piña </a:t>
          </a:r>
          <a:endParaRPr lang="es-CO" sz="2800" b="1" noProof="0" dirty="0"/>
        </a:p>
      </dgm:t>
    </dgm:pt>
    <dgm:pt modelId="{B2E03532-62B6-4946-B4C0-D3F11964CE8E}" type="parTrans" cxnId="{E0CAB16E-88EB-4B3C-BC10-9187ABAD18D1}">
      <dgm:prSet/>
      <dgm:spPr/>
      <dgm:t>
        <a:bodyPr/>
        <a:lstStyle/>
        <a:p>
          <a:endParaRPr lang="en-US"/>
        </a:p>
      </dgm:t>
    </dgm:pt>
    <dgm:pt modelId="{01B16275-9408-4B0F-A7E2-FA8A29B1529B}" type="sibTrans" cxnId="{E0CAB16E-88EB-4B3C-BC10-9187ABAD18D1}">
      <dgm:prSet/>
      <dgm:spPr/>
      <dgm:t>
        <a:bodyPr/>
        <a:lstStyle/>
        <a:p>
          <a:endParaRPr lang="en-US"/>
        </a:p>
      </dgm:t>
    </dgm:pt>
    <dgm:pt modelId="{C5255AF8-2685-4CAE-A35C-1B2153BECAC7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/>
            <a:t>El plátano </a:t>
          </a:r>
          <a:endParaRPr lang="es-CO" sz="2800" b="1" noProof="0" dirty="0"/>
        </a:p>
      </dgm:t>
    </dgm:pt>
    <dgm:pt modelId="{61955036-44A3-487D-B74C-37B2A64B3237}" type="parTrans" cxnId="{50AC1036-E41E-4D20-A58C-5A20D7D1BB94}">
      <dgm:prSet/>
      <dgm:spPr/>
      <dgm:t>
        <a:bodyPr/>
        <a:lstStyle/>
        <a:p>
          <a:endParaRPr lang="en-US"/>
        </a:p>
      </dgm:t>
    </dgm:pt>
    <dgm:pt modelId="{658E6E44-3E6D-4EF2-A318-2DA6BB2EB9C9}" type="sibTrans" cxnId="{50AC1036-E41E-4D20-A58C-5A20D7D1BB94}">
      <dgm:prSet/>
      <dgm:spPr/>
      <dgm:t>
        <a:bodyPr/>
        <a:lstStyle/>
        <a:p>
          <a:endParaRPr lang="en-US"/>
        </a:p>
      </dgm:t>
    </dgm:pt>
    <dgm:pt modelId="{836D0D4C-2F5B-417A-B569-49A2964BB065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/>
            <a:t>El tomate</a:t>
          </a:r>
          <a:endParaRPr lang="es-CO" sz="2800" b="1" noProof="0" dirty="0"/>
        </a:p>
      </dgm:t>
    </dgm:pt>
    <dgm:pt modelId="{6BECCCCA-B3D3-40A9-B21B-BCE1739282BE}" type="parTrans" cxnId="{C8F5D510-7A78-4BD8-9502-20E3974E8C77}">
      <dgm:prSet/>
      <dgm:spPr/>
      <dgm:t>
        <a:bodyPr/>
        <a:lstStyle/>
        <a:p>
          <a:endParaRPr lang="en-US"/>
        </a:p>
      </dgm:t>
    </dgm:pt>
    <dgm:pt modelId="{122F978D-5FD5-4B27-BC4F-E3A9811F0690}" type="sibTrans" cxnId="{C8F5D510-7A78-4BD8-9502-20E3974E8C77}">
      <dgm:prSet/>
      <dgm:spPr/>
      <dgm:t>
        <a:bodyPr/>
        <a:lstStyle/>
        <a:p>
          <a:endParaRPr lang="en-US"/>
        </a:p>
      </dgm:t>
    </dgm:pt>
    <dgm:pt modelId="{770424D5-501A-4430-ADC5-D66CE80A960A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/>
            <a:t>Las uvas</a:t>
          </a:r>
          <a:endParaRPr lang="es-CO" sz="2800" b="1" noProof="0" dirty="0"/>
        </a:p>
      </dgm:t>
    </dgm:pt>
    <dgm:pt modelId="{9C421C53-8A56-4C56-A446-CB1DCB3B4A41}" type="parTrans" cxnId="{846DBAD6-3E2D-4D3A-9884-F613790323CD}">
      <dgm:prSet/>
      <dgm:spPr/>
      <dgm:t>
        <a:bodyPr/>
        <a:lstStyle/>
        <a:p>
          <a:endParaRPr lang="en-US"/>
        </a:p>
      </dgm:t>
    </dgm:pt>
    <dgm:pt modelId="{E80F3519-7D38-42A3-9109-6420E79D28E0}" type="sibTrans" cxnId="{846DBAD6-3E2D-4D3A-9884-F613790323CD}">
      <dgm:prSet/>
      <dgm:spPr/>
      <dgm:t>
        <a:bodyPr/>
        <a:lstStyle/>
        <a:p>
          <a:endParaRPr lang="en-US"/>
        </a:p>
      </dgm:t>
    </dgm:pt>
    <dgm:pt modelId="{FA4E5695-7ACE-486F-8771-CD798D475208}" type="pres">
      <dgm:prSet presAssocID="{B7F913E2-FC51-4CBF-A85F-E640377B6F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0B564-CACE-4D9E-BDB0-C8F71F9287AC}" type="pres">
      <dgm:prSet presAssocID="{3CEA522A-9DA5-4D8F-80B6-0316D59E7EF6}" presName="parentLin" presStyleCnt="0"/>
      <dgm:spPr/>
    </dgm:pt>
    <dgm:pt modelId="{B1811FD3-E2D5-44B4-A2CC-9E5AA99BF6B4}" type="pres">
      <dgm:prSet presAssocID="{3CEA522A-9DA5-4D8F-80B6-0316D59E7EF6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E5FFF1AD-9628-41D4-8FC7-1B730818491A}" type="pres">
      <dgm:prSet presAssocID="{3CEA522A-9DA5-4D8F-80B6-0316D59E7EF6}" presName="parentText" presStyleLbl="node1" presStyleIdx="0" presStyleCnt="9" custScaleX="99241" custScaleY="931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796FB-7C74-41BD-B5EA-3D27BF9B5991}" type="pres">
      <dgm:prSet presAssocID="{3CEA522A-9DA5-4D8F-80B6-0316D59E7EF6}" presName="negativeSpace" presStyleCnt="0"/>
      <dgm:spPr/>
    </dgm:pt>
    <dgm:pt modelId="{4CE9B260-D990-4590-A537-E0158B3E4F3F}" type="pres">
      <dgm:prSet presAssocID="{3CEA522A-9DA5-4D8F-80B6-0316D59E7EF6}" presName="childText" presStyleLbl="conFgAcc1" presStyleIdx="0" presStyleCnt="9">
        <dgm:presLayoutVars>
          <dgm:bulletEnabled val="1"/>
        </dgm:presLayoutVars>
      </dgm:prSet>
      <dgm:spPr>
        <a:solidFill>
          <a:srgbClr val="33CC33">
            <a:alpha val="89804"/>
          </a:srgbClr>
        </a:solidFill>
      </dgm:spPr>
      <dgm:t>
        <a:bodyPr/>
        <a:lstStyle/>
        <a:p>
          <a:endParaRPr lang="en-US"/>
        </a:p>
      </dgm:t>
    </dgm:pt>
    <dgm:pt modelId="{9A8F4592-C071-4424-9831-4994F646D2A0}" type="pres">
      <dgm:prSet presAssocID="{DC893F5E-BB87-4CED-8AA4-F4A12FDF8C54}" presName="spaceBetweenRectangles" presStyleCnt="0"/>
      <dgm:spPr/>
    </dgm:pt>
    <dgm:pt modelId="{70960C15-D458-4A67-A03E-7B7F9006F07B}" type="pres">
      <dgm:prSet presAssocID="{AD28A106-0F7B-46F6-A056-3745510749EF}" presName="parentLin" presStyleCnt="0"/>
      <dgm:spPr/>
    </dgm:pt>
    <dgm:pt modelId="{D5B464BC-C9B6-4426-8DF3-18F74BCA5D03}" type="pres">
      <dgm:prSet presAssocID="{AD28A106-0F7B-46F6-A056-3745510749EF}" presName="parentLeftMargin" presStyleLbl="node1" presStyleIdx="0" presStyleCnt="9" custScaleX="99241" custScaleY="71429"/>
      <dgm:spPr/>
      <dgm:t>
        <a:bodyPr/>
        <a:lstStyle/>
        <a:p>
          <a:endParaRPr lang="en-US"/>
        </a:p>
      </dgm:t>
    </dgm:pt>
    <dgm:pt modelId="{C21177A0-A5A1-449F-96DC-B6EF28248F6C}" type="pres">
      <dgm:prSet presAssocID="{AD28A106-0F7B-46F6-A056-3745510749E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C7851-6E3B-490B-B857-519BA0D66BD9}" type="pres">
      <dgm:prSet presAssocID="{AD28A106-0F7B-46F6-A056-3745510749EF}" presName="negativeSpace" presStyleCnt="0"/>
      <dgm:spPr/>
    </dgm:pt>
    <dgm:pt modelId="{DDE6DDEA-F595-411C-8C62-10FA78160CB8}" type="pres">
      <dgm:prSet presAssocID="{AD28A106-0F7B-46F6-A056-3745510749EF}" presName="childText" presStyleLbl="conFgAcc1" presStyleIdx="1" presStyleCnt="9">
        <dgm:presLayoutVars>
          <dgm:bulletEnabled val="1"/>
        </dgm:presLayoutVars>
      </dgm:prSet>
      <dgm:spPr>
        <a:solidFill>
          <a:srgbClr val="33CC33">
            <a:alpha val="89804"/>
          </a:srgbClr>
        </a:solidFill>
      </dgm:spPr>
    </dgm:pt>
    <dgm:pt modelId="{E0AE2CE6-62AB-4F5B-A0B2-18BC1C013BE2}" type="pres">
      <dgm:prSet presAssocID="{F29339BE-259D-4851-AC14-8728AA3B9182}" presName="spaceBetweenRectangles" presStyleCnt="0"/>
      <dgm:spPr/>
    </dgm:pt>
    <dgm:pt modelId="{BBD56D7B-1A8B-44ED-92A4-56665648CD20}" type="pres">
      <dgm:prSet presAssocID="{89FD4B01-61D1-414B-A79F-916EF1580256}" presName="parentLin" presStyleCnt="0"/>
      <dgm:spPr/>
    </dgm:pt>
    <dgm:pt modelId="{88DDD435-5E9A-42D7-AC47-FAAC8C120264}" type="pres">
      <dgm:prSet presAssocID="{89FD4B01-61D1-414B-A79F-916EF1580256}" presName="parentLeftMargin" presStyleLbl="node1" presStyleIdx="1" presStyleCnt="9" custScaleX="98711" custScaleY="104840"/>
      <dgm:spPr/>
      <dgm:t>
        <a:bodyPr/>
        <a:lstStyle/>
        <a:p>
          <a:endParaRPr lang="en-US"/>
        </a:p>
      </dgm:t>
    </dgm:pt>
    <dgm:pt modelId="{673BF803-3589-4EF6-88D8-ABABB4A0ACFF}" type="pres">
      <dgm:prSet presAssocID="{89FD4B01-61D1-414B-A79F-916EF158025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421C7-1830-47C0-9FE5-2310DB74BF44}" type="pres">
      <dgm:prSet presAssocID="{89FD4B01-61D1-414B-A79F-916EF1580256}" presName="negativeSpace" presStyleCnt="0"/>
      <dgm:spPr/>
    </dgm:pt>
    <dgm:pt modelId="{44739787-577B-400C-A673-984EE861F639}" type="pres">
      <dgm:prSet presAssocID="{89FD4B01-61D1-414B-A79F-916EF1580256}" presName="childText" presStyleLbl="conFgAcc1" presStyleIdx="2" presStyleCnt="9">
        <dgm:presLayoutVars>
          <dgm:bulletEnabled val="1"/>
        </dgm:presLayoutVars>
      </dgm:prSet>
      <dgm:spPr>
        <a:solidFill>
          <a:srgbClr val="33CC33">
            <a:alpha val="89804"/>
          </a:srgbClr>
        </a:solidFill>
      </dgm:spPr>
    </dgm:pt>
    <dgm:pt modelId="{2DD8D433-D874-4C6D-A260-5A8756984776}" type="pres">
      <dgm:prSet presAssocID="{9263C127-35A2-4E97-98E4-8E766D0A10A1}" presName="spaceBetweenRectangles" presStyleCnt="0"/>
      <dgm:spPr/>
    </dgm:pt>
    <dgm:pt modelId="{AEA72611-5280-4D68-99E6-AC15A4247566}" type="pres">
      <dgm:prSet presAssocID="{ECDCE02B-2172-4FB7-B47D-6C70655A4BCC}" presName="parentLin" presStyleCnt="0"/>
      <dgm:spPr/>
    </dgm:pt>
    <dgm:pt modelId="{FFCBEA0F-FECF-4875-B42D-AEB38613D17C}" type="pres">
      <dgm:prSet presAssocID="{ECDCE02B-2172-4FB7-B47D-6C70655A4BCC}" presName="parentLeftMargin" presStyleLbl="node1" presStyleIdx="2" presStyleCnt="9" custScaleX="100434"/>
      <dgm:spPr/>
      <dgm:t>
        <a:bodyPr/>
        <a:lstStyle/>
        <a:p>
          <a:endParaRPr lang="en-US"/>
        </a:p>
      </dgm:t>
    </dgm:pt>
    <dgm:pt modelId="{708BFAFA-7F92-4B6B-B83A-75E1020AEE8E}" type="pres">
      <dgm:prSet presAssocID="{ECDCE02B-2172-4FB7-B47D-6C70655A4BC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66DC7-A1F1-4339-9518-3DCA162359B4}" type="pres">
      <dgm:prSet presAssocID="{ECDCE02B-2172-4FB7-B47D-6C70655A4BCC}" presName="negativeSpace" presStyleCnt="0"/>
      <dgm:spPr/>
    </dgm:pt>
    <dgm:pt modelId="{EE13D690-2616-4C25-A74B-24968A42A2F4}" type="pres">
      <dgm:prSet presAssocID="{ECDCE02B-2172-4FB7-B47D-6C70655A4BCC}" presName="childText" presStyleLbl="conFgAcc1" presStyleIdx="3" presStyleCnt="9">
        <dgm:presLayoutVars>
          <dgm:bulletEnabled val="1"/>
        </dgm:presLayoutVars>
      </dgm:prSet>
      <dgm:spPr>
        <a:solidFill>
          <a:srgbClr val="33CC33">
            <a:alpha val="89804"/>
          </a:srgbClr>
        </a:solidFill>
      </dgm:spPr>
    </dgm:pt>
    <dgm:pt modelId="{2EB20D60-003F-44BA-9102-CB5E1B9B2ACE}" type="pres">
      <dgm:prSet presAssocID="{97496A77-8E99-4A9B-BDCE-4D67F36C8CB9}" presName="spaceBetweenRectangles" presStyleCnt="0"/>
      <dgm:spPr/>
    </dgm:pt>
    <dgm:pt modelId="{FDD12D0D-0B25-44FD-9834-B4F21104228A}" type="pres">
      <dgm:prSet presAssocID="{A676D785-A594-46AE-8390-373284E36520}" presName="parentLin" presStyleCnt="0"/>
      <dgm:spPr/>
    </dgm:pt>
    <dgm:pt modelId="{1F5D3FD7-7BD4-4A0D-8756-6B7BBFDEE0AB}" type="pres">
      <dgm:prSet presAssocID="{A676D785-A594-46AE-8390-373284E36520}" presName="parentLeftMargin" presStyleLbl="node1" presStyleIdx="3" presStyleCnt="9" custScaleX="104153"/>
      <dgm:spPr/>
      <dgm:t>
        <a:bodyPr/>
        <a:lstStyle/>
        <a:p>
          <a:endParaRPr lang="en-US"/>
        </a:p>
      </dgm:t>
    </dgm:pt>
    <dgm:pt modelId="{35299CEE-0AE0-46E1-9B8D-11D174E232B0}" type="pres">
      <dgm:prSet presAssocID="{A676D785-A594-46AE-8390-373284E3652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BBEA5-8A85-4244-BC59-C5F52816BE19}" type="pres">
      <dgm:prSet presAssocID="{A676D785-A594-46AE-8390-373284E36520}" presName="negativeSpace" presStyleCnt="0"/>
      <dgm:spPr/>
    </dgm:pt>
    <dgm:pt modelId="{63832FC0-46DB-4795-AF9B-359DD3FE4E1B}" type="pres">
      <dgm:prSet presAssocID="{A676D785-A594-46AE-8390-373284E36520}" presName="childText" presStyleLbl="conFgAcc1" presStyleIdx="4" presStyleCnt="9">
        <dgm:presLayoutVars>
          <dgm:bulletEnabled val="1"/>
        </dgm:presLayoutVars>
      </dgm:prSet>
      <dgm:spPr>
        <a:solidFill>
          <a:srgbClr val="33CC33">
            <a:alpha val="89804"/>
          </a:srgbClr>
        </a:solidFill>
      </dgm:spPr>
    </dgm:pt>
    <dgm:pt modelId="{1FA0FA0B-6102-4A58-AA5F-B694B9D5B96C}" type="pres">
      <dgm:prSet presAssocID="{0CAB2CA4-24D9-4D5F-A95D-42334A6B4A05}" presName="spaceBetweenRectangles" presStyleCnt="0"/>
      <dgm:spPr/>
    </dgm:pt>
    <dgm:pt modelId="{4826D9B6-0028-4AC2-A2C5-D82D94E91C27}" type="pres">
      <dgm:prSet presAssocID="{1D02441C-B811-495A-909B-44DA4825462C}" presName="parentLin" presStyleCnt="0"/>
      <dgm:spPr/>
    </dgm:pt>
    <dgm:pt modelId="{4813643A-0187-45CE-9574-B39C72A5D88C}" type="pres">
      <dgm:prSet presAssocID="{1D02441C-B811-495A-909B-44DA4825462C}" presName="parentLeftMargin" presStyleLbl="node1" presStyleIdx="4" presStyleCnt="9" custScaleX="104153"/>
      <dgm:spPr/>
      <dgm:t>
        <a:bodyPr/>
        <a:lstStyle/>
        <a:p>
          <a:endParaRPr lang="en-US"/>
        </a:p>
      </dgm:t>
    </dgm:pt>
    <dgm:pt modelId="{D2D43944-995E-4A7E-9E1A-2A0418936582}" type="pres">
      <dgm:prSet presAssocID="{1D02441C-B811-495A-909B-44DA4825462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854D0-E8B9-4FD7-8DA6-7ABF61751E99}" type="pres">
      <dgm:prSet presAssocID="{1D02441C-B811-495A-909B-44DA4825462C}" presName="negativeSpace" presStyleCnt="0"/>
      <dgm:spPr/>
    </dgm:pt>
    <dgm:pt modelId="{CA7A65D6-D61D-4BE1-889C-84CFEC0ECA07}" type="pres">
      <dgm:prSet presAssocID="{1D02441C-B811-495A-909B-44DA4825462C}" presName="childText" presStyleLbl="conFgAcc1" presStyleIdx="5" presStyleCnt="9">
        <dgm:presLayoutVars>
          <dgm:bulletEnabled val="1"/>
        </dgm:presLayoutVars>
      </dgm:prSet>
      <dgm:spPr>
        <a:solidFill>
          <a:srgbClr val="33CC33">
            <a:alpha val="89804"/>
          </a:srgbClr>
        </a:solidFill>
      </dgm:spPr>
    </dgm:pt>
    <dgm:pt modelId="{A9AC3B61-7207-47B2-AB7B-F01889FE74ED}" type="pres">
      <dgm:prSet presAssocID="{01B16275-9408-4B0F-A7E2-FA8A29B1529B}" presName="spaceBetweenRectangles" presStyleCnt="0"/>
      <dgm:spPr/>
    </dgm:pt>
    <dgm:pt modelId="{DFFDB5B4-CC26-475B-B53F-18066F5D3F4A}" type="pres">
      <dgm:prSet presAssocID="{C5255AF8-2685-4CAE-A35C-1B2153BECAC7}" presName="parentLin" presStyleCnt="0"/>
      <dgm:spPr/>
    </dgm:pt>
    <dgm:pt modelId="{A3864EBB-F829-49B5-AB79-AF3399543EE1}" type="pres">
      <dgm:prSet presAssocID="{C5255AF8-2685-4CAE-A35C-1B2153BECAC7}" presName="parentLeftMargin" presStyleLbl="node1" presStyleIdx="5" presStyleCnt="9" custScaleX="104153"/>
      <dgm:spPr/>
      <dgm:t>
        <a:bodyPr/>
        <a:lstStyle/>
        <a:p>
          <a:endParaRPr lang="en-US"/>
        </a:p>
      </dgm:t>
    </dgm:pt>
    <dgm:pt modelId="{B5237F0F-A542-4BD7-9EE2-00C2C97B16CF}" type="pres">
      <dgm:prSet presAssocID="{C5255AF8-2685-4CAE-A35C-1B2153BECAC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E99BA-74F0-434D-94A4-A5627CB00651}" type="pres">
      <dgm:prSet presAssocID="{C5255AF8-2685-4CAE-A35C-1B2153BECAC7}" presName="negativeSpace" presStyleCnt="0"/>
      <dgm:spPr/>
    </dgm:pt>
    <dgm:pt modelId="{B6B6A641-6CDC-4E9B-892C-24BA50F0F26E}" type="pres">
      <dgm:prSet presAssocID="{C5255AF8-2685-4CAE-A35C-1B2153BECAC7}" presName="childText" presStyleLbl="conFgAcc1" presStyleIdx="6" presStyleCnt="9">
        <dgm:presLayoutVars>
          <dgm:bulletEnabled val="1"/>
        </dgm:presLayoutVars>
      </dgm:prSet>
      <dgm:spPr>
        <a:solidFill>
          <a:srgbClr val="33CC33">
            <a:alpha val="89804"/>
          </a:srgbClr>
        </a:solidFill>
      </dgm:spPr>
    </dgm:pt>
    <dgm:pt modelId="{8872337A-9263-4F34-B7FC-F99A35527788}" type="pres">
      <dgm:prSet presAssocID="{658E6E44-3E6D-4EF2-A318-2DA6BB2EB9C9}" presName="spaceBetweenRectangles" presStyleCnt="0"/>
      <dgm:spPr/>
    </dgm:pt>
    <dgm:pt modelId="{56BC20FB-628A-4237-A213-E1952D993070}" type="pres">
      <dgm:prSet presAssocID="{836D0D4C-2F5B-417A-B569-49A2964BB065}" presName="parentLin" presStyleCnt="0"/>
      <dgm:spPr/>
    </dgm:pt>
    <dgm:pt modelId="{410ED765-D398-4C49-8A4B-2D1D8A9B3ED9}" type="pres">
      <dgm:prSet presAssocID="{836D0D4C-2F5B-417A-B569-49A2964BB065}" presName="parentLeftMargin" presStyleLbl="node1" presStyleIdx="6" presStyleCnt="9" custScaleX="104153"/>
      <dgm:spPr/>
      <dgm:t>
        <a:bodyPr/>
        <a:lstStyle/>
        <a:p>
          <a:endParaRPr lang="en-US"/>
        </a:p>
      </dgm:t>
    </dgm:pt>
    <dgm:pt modelId="{AD47121D-6AEA-45F8-8A54-853AA177D62B}" type="pres">
      <dgm:prSet presAssocID="{836D0D4C-2F5B-417A-B569-49A2964BB065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482DC-AF91-45A0-BCE6-9AFDE91CFE77}" type="pres">
      <dgm:prSet presAssocID="{836D0D4C-2F5B-417A-B569-49A2964BB065}" presName="negativeSpace" presStyleCnt="0"/>
      <dgm:spPr/>
    </dgm:pt>
    <dgm:pt modelId="{4DB4017D-7B3A-4938-A06C-4E4E9A03C623}" type="pres">
      <dgm:prSet presAssocID="{836D0D4C-2F5B-417A-B569-49A2964BB065}" presName="childText" presStyleLbl="conFgAcc1" presStyleIdx="7" presStyleCnt="9">
        <dgm:presLayoutVars>
          <dgm:bulletEnabled val="1"/>
        </dgm:presLayoutVars>
      </dgm:prSet>
      <dgm:spPr>
        <a:solidFill>
          <a:srgbClr val="33CC33">
            <a:alpha val="89804"/>
          </a:srgbClr>
        </a:solidFill>
      </dgm:spPr>
    </dgm:pt>
    <dgm:pt modelId="{331C3ABE-8856-4D76-A746-F5A22B8BE463}" type="pres">
      <dgm:prSet presAssocID="{122F978D-5FD5-4B27-BC4F-E3A9811F0690}" presName="spaceBetweenRectangles" presStyleCnt="0"/>
      <dgm:spPr/>
    </dgm:pt>
    <dgm:pt modelId="{C65FCD62-7F3A-4EF8-BF32-0E67CFED216C}" type="pres">
      <dgm:prSet presAssocID="{770424D5-501A-4430-ADC5-D66CE80A960A}" presName="parentLin" presStyleCnt="0"/>
      <dgm:spPr/>
    </dgm:pt>
    <dgm:pt modelId="{99C5BE1D-5880-4955-8CE2-3BEAAEFA8907}" type="pres">
      <dgm:prSet presAssocID="{770424D5-501A-4430-ADC5-D66CE80A960A}" presName="parentLeftMargin" presStyleLbl="node1" presStyleIdx="7" presStyleCnt="9" custScaleX="104153"/>
      <dgm:spPr/>
      <dgm:t>
        <a:bodyPr/>
        <a:lstStyle/>
        <a:p>
          <a:endParaRPr lang="en-US"/>
        </a:p>
      </dgm:t>
    </dgm:pt>
    <dgm:pt modelId="{2395EEB3-DE53-465F-AF73-3172E6D6158F}" type="pres">
      <dgm:prSet presAssocID="{770424D5-501A-4430-ADC5-D66CE80A960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42FD0-D484-413E-B165-0051E7820D0F}" type="pres">
      <dgm:prSet presAssocID="{770424D5-501A-4430-ADC5-D66CE80A960A}" presName="negativeSpace" presStyleCnt="0"/>
      <dgm:spPr/>
    </dgm:pt>
    <dgm:pt modelId="{7AF9E049-FEBC-4029-9B85-E22201B19664}" type="pres">
      <dgm:prSet presAssocID="{770424D5-501A-4430-ADC5-D66CE80A960A}" presName="childText" presStyleLbl="conFgAcc1" presStyleIdx="8" presStyleCnt="9">
        <dgm:presLayoutVars>
          <dgm:bulletEnabled val="1"/>
        </dgm:presLayoutVars>
      </dgm:prSet>
      <dgm:spPr>
        <a:solidFill>
          <a:srgbClr val="33CC33">
            <a:alpha val="89804"/>
          </a:srgbClr>
        </a:solidFill>
      </dgm:spPr>
    </dgm:pt>
  </dgm:ptLst>
  <dgm:cxnLst>
    <dgm:cxn modelId="{461D08D4-A01B-468D-B7D3-DA8D919D588F}" type="presOf" srcId="{89FD4B01-61D1-414B-A79F-916EF1580256}" destId="{673BF803-3589-4EF6-88D8-ABABB4A0ACFF}" srcOrd="1" destOrd="0" presId="urn:microsoft.com/office/officeart/2005/8/layout/list1"/>
    <dgm:cxn modelId="{C8F5D510-7A78-4BD8-9502-20E3974E8C77}" srcId="{B7F913E2-FC51-4CBF-A85F-E640377B6F0D}" destId="{836D0D4C-2F5B-417A-B569-49A2964BB065}" srcOrd="7" destOrd="0" parTransId="{6BECCCCA-B3D3-40A9-B21B-BCE1739282BE}" sibTransId="{122F978D-5FD5-4B27-BC4F-E3A9811F0690}"/>
    <dgm:cxn modelId="{102A805C-F34F-4637-817E-BAE6E7FE42CF}" type="presOf" srcId="{C5255AF8-2685-4CAE-A35C-1B2153BECAC7}" destId="{B5237F0F-A542-4BD7-9EE2-00C2C97B16CF}" srcOrd="1" destOrd="0" presId="urn:microsoft.com/office/officeart/2005/8/layout/list1"/>
    <dgm:cxn modelId="{4DE4FECF-A3C2-479C-9789-2649B32ABEB7}" type="presOf" srcId="{AD28A106-0F7B-46F6-A056-3745510749EF}" destId="{D5B464BC-C9B6-4426-8DF3-18F74BCA5D03}" srcOrd="0" destOrd="0" presId="urn:microsoft.com/office/officeart/2005/8/layout/list1"/>
    <dgm:cxn modelId="{6E8C5D92-E659-4594-A251-81C86A06AFCA}" type="presOf" srcId="{1D02441C-B811-495A-909B-44DA4825462C}" destId="{D2D43944-995E-4A7E-9E1A-2A0418936582}" srcOrd="1" destOrd="0" presId="urn:microsoft.com/office/officeart/2005/8/layout/list1"/>
    <dgm:cxn modelId="{53C01ED0-9568-4DCE-A447-4C496C71DD8E}" srcId="{B7F913E2-FC51-4CBF-A85F-E640377B6F0D}" destId="{A676D785-A594-46AE-8390-373284E36520}" srcOrd="4" destOrd="0" parTransId="{A91816CB-48AA-4439-AAFB-225E1C5898D6}" sibTransId="{0CAB2CA4-24D9-4D5F-A95D-42334A6B4A05}"/>
    <dgm:cxn modelId="{6D74C0AB-458B-4D16-B17A-12F8814A6AC2}" type="presOf" srcId="{770424D5-501A-4430-ADC5-D66CE80A960A}" destId="{99C5BE1D-5880-4955-8CE2-3BEAAEFA8907}" srcOrd="0" destOrd="0" presId="urn:microsoft.com/office/officeart/2005/8/layout/list1"/>
    <dgm:cxn modelId="{2F1E8C8C-865C-411D-A170-D81D1404AB66}" type="presOf" srcId="{B7F913E2-FC51-4CBF-A85F-E640377B6F0D}" destId="{FA4E5695-7ACE-486F-8771-CD798D475208}" srcOrd="0" destOrd="0" presId="urn:microsoft.com/office/officeart/2005/8/layout/list1"/>
    <dgm:cxn modelId="{3A2961FC-1E13-4DB3-B7AB-7A48C2940489}" type="presOf" srcId="{836D0D4C-2F5B-417A-B569-49A2964BB065}" destId="{410ED765-D398-4C49-8A4B-2D1D8A9B3ED9}" srcOrd="0" destOrd="0" presId="urn:microsoft.com/office/officeart/2005/8/layout/list1"/>
    <dgm:cxn modelId="{846DBAD6-3E2D-4D3A-9884-F613790323CD}" srcId="{B7F913E2-FC51-4CBF-A85F-E640377B6F0D}" destId="{770424D5-501A-4430-ADC5-D66CE80A960A}" srcOrd="8" destOrd="0" parTransId="{9C421C53-8A56-4C56-A446-CB1DCB3B4A41}" sibTransId="{E80F3519-7D38-42A3-9109-6420E79D28E0}"/>
    <dgm:cxn modelId="{50AC1036-E41E-4D20-A58C-5A20D7D1BB94}" srcId="{B7F913E2-FC51-4CBF-A85F-E640377B6F0D}" destId="{C5255AF8-2685-4CAE-A35C-1B2153BECAC7}" srcOrd="6" destOrd="0" parTransId="{61955036-44A3-487D-B74C-37B2A64B3237}" sibTransId="{658E6E44-3E6D-4EF2-A318-2DA6BB2EB9C9}"/>
    <dgm:cxn modelId="{ED352178-0D5C-4356-94DA-9BA59300C934}" type="presOf" srcId="{A676D785-A594-46AE-8390-373284E36520}" destId="{1F5D3FD7-7BD4-4A0D-8756-6B7BBFDEE0AB}" srcOrd="0" destOrd="0" presId="urn:microsoft.com/office/officeart/2005/8/layout/list1"/>
    <dgm:cxn modelId="{AA716488-2CE6-49CD-86EE-AE7A818F7248}" type="presOf" srcId="{AD28A106-0F7B-46F6-A056-3745510749EF}" destId="{C21177A0-A5A1-449F-96DC-B6EF28248F6C}" srcOrd="1" destOrd="0" presId="urn:microsoft.com/office/officeart/2005/8/layout/list1"/>
    <dgm:cxn modelId="{8065CA91-69DD-476E-8567-72C233C039F5}" type="presOf" srcId="{A676D785-A594-46AE-8390-373284E36520}" destId="{35299CEE-0AE0-46E1-9B8D-11D174E232B0}" srcOrd="1" destOrd="0" presId="urn:microsoft.com/office/officeart/2005/8/layout/list1"/>
    <dgm:cxn modelId="{71AFF476-CC18-4EEA-942A-74A93E9C810D}" srcId="{B7F913E2-FC51-4CBF-A85F-E640377B6F0D}" destId="{ECDCE02B-2172-4FB7-B47D-6C70655A4BCC}" srcOrd="3" destOrd="0" parTransId="{EC0A27E3-AC2C-49A2-A547-730127956F45}" sibTransId="{97496A77-8E99-4A9B-BDCE-4D67F36C8CB9}"/>
    <dgm:cxn modelId="{E1F157AC-C292-4D1E-8292-38AF2364889D}" type="presOf" srcId="{3CEA522A-9DA5-4D8F-80B6-0316D59E7EF6}" destId="{E5FFF1AD-9628-41D4-8FC7-1B730818491A}" srcOrd="1" destOrd="0" presId="urn:microsoft.com/office/officeart/2005/8/layout/list1"/>
    <dgm:cxn modelId="{C182E3C5-9951-4143-8E12-113AB707EEF2}" type="presOf" srcId="{3CEA522A-9DA5-4D8F-80B6-0316D59E7EF6}" destId="{B1811FD3-E2D5-44B4-A2CC-9E5AA99BF6B4}" srcOrd="0" destOrd="0" presId="urn:microsoft.com/office/officeart/2005/8/layout/list1"/>
    <dgm:cxn modelId="{0432BB7E-7148-49F8-9B31-662DA9723AD9}" type="presOf" srcId="{1D02441C-B811-495A-909B-44DA4825462C}" destId="{4813643A-0187-45CE-9574-B39C72A5D88C}" srcOrd="0" destOrd="0" presId="urn:microsoft.com/office/officeart/2005/8/layout/list1"/>
    <dgm:cxn modelId="{10B1A5E7-F5F4-47E5-9079-A4BBF078F2D8}" type="presOf" srcId="{836D0D4C-2F5B-417A-B569-49A2964BB065}" destId="{AD47121D-6AEA-45F8-8A54-853AA177D62B}" srcOrd="1" destOrd="0" presId="urn:microsoft.com/office/officeart/2005/8/layout/list1"/>
    <dgm:cxn modelId="{E6965762-001A-4583-8090-120DC6D369DB}" srcId="{B7F913E2-FC51-4CBF-A85F-E640377B6F0D}" destId="{3CEA522A-9DA5-4D8F-80B6-0316D59E7EF6}" srcOrd="0" destOrd="0" parTransId="{81215B5C-1B8E-4E34-93C8-0D75447F1B86}" sibTransId="{DC893F5E-BB87-4CED-8AA4-F4A12FDF8C54}"/>
    <dgm:cxn modelId="{3FE9CF15-A69B-4A63-8CFA-3A4D45C2C242}" type="presOf" srcId="{C5255AF8-2685-4CAE-A35C-1B2153BECAC7}" destId="{A3864EBB-F829-49B5-AB79-AF3399543EE1}" srcOrd="0" destOrd="0" presId="urn:microsoft.com/office/officeart/2005/8/layout/list1"/>
    <dgm:cxn modelId="{F031D9D1-A359-46EF-9F66-FF4DE17A8E3C}" type="presOf" srcId="{ECDCE02B-2172-4FB7-B47D-6C70655A4BCC}" destId="{708BFAFA-7F92-4B6B-B83A-75E1020AEE8E}" srcOrd="1" destOrd="0" presId="urn:microsoft.com/office/officeart/2005/8/layout/list1"/>
    <dgm:cxn modelId="{569F69C4-6CD6-436B-A4AE-8FE8ADD0B82A}" type="presOf" srcId="{89FD4B01-61D1-414B-A79F-916EF1580256}" destId="{88DDD435-5E9A-42D7-AC47-FAAC8C120264}" srcOrd="0" destOrd="0" presId="urn:microsoft.com/office/officeart/2005/8/layout/list1"/>
    <dgm:cxn modelId="{9068FC04-D97A-42E4-A20D-FC5FD0E82165}" type="presOf" srcId="{ECDCE02B-2172-4FB7-B47D-6C70655A4BCC}" destId="{FFCBEA0F-FECF-4875-B42D-AEB38613D17C}" srcOrd="0" destOrd="0" presId="urn:microsoft.com/office/officeart/2005/8/layout/list1"/>
    <dgm:cxn modelId="{05149961-CDAC-45EC-80C8-66CBF5FD9318}" type="presOf" srcId="{770424D5-501A-4430-ADC5-D66CE80A960A}" destId="{2395EEB3-DE53-465F-AF73-3172E6D6158F}" srcOrd="1" destOrd="0" presId="urn:microsoft.com/office/officeart/2005/8/layout/list1"/>
    <dgm:cxn modelId="{75116EED-BEC2-4BDE-8E26-841BCAC16818}" srcId="{B7F913E2-FC51-4CBF-A85F-E640377B6F0D}" destId="{89FD4B01-61D1-414B-A79F-916EF1580256}" srcOrd="2" destOrd="0" parTransId="{ADC5A70C-CE90-42B3-8BEF-E51B3C117444}" sibTransId="{9263C127-35A2-4E97-98E4-8E766D0A10A1}"/>
    <dgm:cxn modelId="{E0CAB16E-88EB-4B3C-BC10-9187ABAD18D1}" srcId="{B7F913E2-FC51-4CBF-A85F-E640377B6F0D}" destId="{1D02441C-B811-495A-909B-44DA4825462C}" srcOrd="5" destOrd="0" parTransId="{B2E03532-62B6-4946-B4C0-D3F11964CE8E}" sibTransId="{01B16275-9408-4B0F-A7E2-FA8A29B1529B}"/>
    <dgm:cxn modelId="{9423A369-F78F-4990-B536-8BF5BC80C3B5}" srcId="{B7F913E2-FC51-4CBF-A85F-E640377B6F0D}" destId="{AD28A106-0F7B-46F6-A056-3745510749EF}" srcOrd="1" destOrd="0" parTransId="{FF3388FA-59D9-44AE-97CD-268C97A3572A}" sibTransId="{F29339BE-259D-4851-AC14-8728AA3B9182}"/>
    <dgm:cxn modelId="{ADB15FED-EFE4-4DEA-9C31-9FEAC3F91A12}" type="presParOf" srcId="{FA4E5695-7ACE-486F-8771-CD798D475208}" destId="{D0E0B564-CACE-4D9E-BDB0-C8F71F9287AC}" srcOrd="0" destOrd="0" presId="urn:microsoft.com/office/officeart/2005/8/layout/list1"/>
    <dgm:cxn modelId="{EAED1659-6646-454F-B2D5-A572FA3E399D}" type="presParOf" srcId="{D0E0B564-CACE-4D9E-BDB0-C8F71F9287AC}" destId="{B1811FD3-E2D5-44B4-A2CC-9E5AA99BF6B4}" srcOrd="0" destOrd="0" presId="urn:microsoft.com/office/officeart/2005/8/layout/list1"/>
    <dgm:cxn modelId="{05F7F9D5-7587-430C-AE11-EF1B22050E32}" type="presParOf" srcId="{D0E0B564-CACE-4D9E-BDB0-C8F71F9287AC}" destId="{E5FFF1AD-9628-41D4-8FC7-1B730818491A}" srcOrd="1" destOrd="0" presId="urn:microsoft.com/office/officeart/2005/8/layout/list1"/>
    <dgm:cxn modelId="{B34BC62A-C354-4EC2-A488-CCDCEECCEF3C}" type="presParOf" srcId="{FA4E5695-7ACE-486F-8771-CD798D475208}" destId="{26B796FB-7C74-41BD-B5EA-3D27BF9B5991}" srcOrd="1" destOrd="0" presId="urn:microsoft.com/office/officeart/2005/8/layout/list1"/>
    <dgm:cxn modelId="{30C1332E-CF67-4AC8-9F9A-CDFFB36BCA2D}" type="presParOf" srcId="{FA4E5695-7ACE-486F-8771-CD798D475208}" destId="{4CE9B260-D990-4590-A537-E0158B3E4F3F}" srcOrd="2" destOrd="0" presId="urn:microsoft.com/office/officeart/2005/8/layout/list1"/>
    <dgm:cxn modelId="{EA8C0FB1-552A-4899-B98E-9F422CA189AE}" type="presParOf" srcId="{FA4E5695-7ACE-486F-8771-CD798D475208}" destId="{9A8F4592-C071-4424-9831-4994F646D2A0}" srcOrd="3" destOrd="0" presId="urn:microsoft.com/office/officeart/2005/8/layout/list1"/>
    <dgm:cxn modelId="{2FE6FC41-CF1F-4A7D-A7E3-CFF52C0130BE}" type="presParOf" srcId="{FA4E5695-7ACE-486F-8771-CD798D475208}" destId="{70960C15-D458-4A67-A03E-7B7F9006F07B}" srcOrd="4" destOrd="0" presId="urn:microsoft.com/office/officeart/2005/8/layout/list1"/>
    <dgm:cxn modelId="{623E82DE-92EB-4246-8F96-AFA2B604DC0E}" type="presParOf" srcId="{70960C15-D458-4A67-A03E-7B7F9006F07B}" destId="{D5B464BC-C9B6-4426-8DF3-18F74BCA5D03}" srcOrd="0" destOrd="0" presId="urn:microsoft.com/office/officeart/2005/8/layout/list1"/>
    <dgm:cxn modelId="{387C0472-D034-4235-8952-C9757683C04E}" type="presParOf" srcId="{70960C15-D458-4A67-A03E-7B7F9006F07B}" destId="{C21177A0-A5A1-449F-96DC-B6EF28248F6C}" srcOrd="1" destOrd="0" presId="urn:microsoft.com/office/officeart/2005/8/layout/list1"/>
    <dgm:cxn modelId="{363F0B05-0FFD-45E7-8B9E-701C4D394CD4}" type="presParOf" srcId="{FA4E5695-7ACE-486F-8771-CD798D475208}" destId="{9DCC7851-6E3B-490B-B857-519BA0D66BD9}" srcOrd="5" destOrd="0" presId="urn:microsoft.com/office/officeart/2005/8/layout/list1"/>
    <dgm:cxn modelId="{9741862A-5C15-4C44-98B8-19CBB2D777B1}" type="presParOf" srcId="{FA4E5695-7ACE-486F-8771-CD798D475208}" destId="{DDE6DDEA-F595-411C-8C62-10FA78160CB8}" srcOrd="6" destOrd="0" presId="urn:microsoft.com/office/officeart/2005/8/layout/list1"/>
    <dgm:cxn modelId="{C3720DD6-D1D0-4428-AEF5-7142BC0BD6FD}" type="presParOf" srcId="{FA4E5695-7ACE-486F-8771-CD798D475208}" destId="{E0AE2CE6-62AB-4F5B-A0B2-18BC1C013BE2}" srcOrd="7" destOrd="0" presId="urn:microsoft.com/office/officeart/2005/8/layout/list1"/>
    <dgm:cxn modelId="{15A6B6C1-B872-4B83-8680-BB7741ED68E9}" type="presParOf" srcId="{FA4E5695-7ACE-486F-8771-CD798D475208}" destId="{BBD56D7B-1A8B-44ED-92A4-56665648CD20}" srcOrd="8" destOrd="0" presId="urn:microsoft.com/office/officeart/2005/8/layout/list1"/>
    <dgm:cxn modelId="{F3E64407-BBDF-403D-97F1-5C7912731EEB}" type="presParOf" srcId="{BBD56D7B-1A8B-44ED-92A4-56665648CD20}" destId="{88DDD435-5E9A-42D7-AC47-FAAC8C120264}" srcOrd="0" destOrd="0" presId="urn:microsoft.com/office/officeart/2005/8/layout/list1"/>
    <dgm:cxn modelId="{551A97D8-807C-48CD-B54A-E4FF4105691B}" type="presParOf" srcId="{BBD56D7B-1A8B-44ED-92A4-56665648CD20}" destId="{673BF803-3589-4EF6-88D8-ABABB4A0ACFF}" srcOrd="1" destOrd="0" presId="urn:microsoft.com/office/officeart/2005/8/layout/list1"/>
    <dgm:cxn modelId="{03F2D240-1DB8-4D7D-B310-38C814E8426F}" type="presParOf" srcId="{FA4E5695-7ACE-486F-8771-CD798D475208}" destId="{4C8421C7-1830-47C0-9FE5-2310DB74BF44}" srcOrd="9" destOrd="0" presId="urn:microsoft.com/office/officeart/2005/8/layout/list1"/>
    <dgm:cxn modelId="{0A9EEA15-1768-4332-85D7-DAC498F878A7}" type="presParOf" srcId="{FA4E5695-7ACE-486F-8771-CD798D475208}" destId="{44739787-577B-400C-A673-984EE861F639}" srcOrd="10" destOrd="0" presId="urn:microsoft.com/office/officeart/2005/8/layout/list1"/>
    <dgm:cxn modelId="{4B997685-2209-4B90-93ED-BE061189A4AE}" type="presParOf" srcId="{FA4E5695-7ACE-486F-8771-CD798D475208}" destId="{2DD8D433-D874-4C6D-A260-5A8756984776}" srcOrd="11" destOrd="0" presId="urn:microsoft.com/office/officeart/2005/8/layout/list1"/>
    <dgm:cxn modelId="{4978DF94-DAD3-486D-A8A7-CD8EE1BDC86B}" type="presParOf" srcId="{FA4E5695-7ACE-486F-8771-CD798D475208}" destId="{AEA72611-5280-4D68-99E6-AC15A4247566}" srcOrd="12" destOrd="0" presId="urn:microsoft.com/office/officeart/2005/8/layout/list1"/>
    <dgm:cxn modelId="{92A17ACB-2C3D-4C38-9F11-549E5580B8C7}" type="presParOf" srcId="{AEA72611-5280-4D68-99E6-AC15A4247566}" destId="{FFCBEA0F-FECF-4875-B42D-AEB38613D17C}" srcOrd="0" destOrd="0" presId="urn:microsoft.com/office/officeart/2005/8/layout/list1"/>
    <dgm:cxn modelId="{ACB3A559-340B-49A1-9738-8786886975A0}" type="presParOf" srcId="{AEA72611-5280-4D68-99E6-AC15A4247566}" destId="{708BFAFA-7F92-4B6B-B83A-75E1020AEE8E}" srcOrd="1" destOrd="0" presId="urn:microsoft.com/office/officeart/2005/8/layout/list1"/>
    <dgm:cxn modelId="{BC137E62-C3DB-4BBA-8B38-E36589476806}" type="presParOf" srcId="{FA4E5695-7ACE-486F-8771-CD798D475208}" destId="{86D66DC7-A1F1-4339-9518-3DCA162359B4}" srcOrd="13" destOrd="0" presId="urn:microsoft.com/office/officeart/2005/8/layout/list1"/>
    <dgm:cxn modelId="{2C9DAC3A-BCEB-4D72-BD86-A89D0958607D}" type="presParOf" srcId="{FA4E5695-7ACE-486F-8771-CD798D475208}" destId="{EE13D690-2616-4C25-A74B-24968A42A2F4}" srcOrd="14" destOrd="0" presId="urn:microsoft.com/office/officeart/2005/8/layout/list1"/>
    <dgm:cxn modelId="{87293D3B-9D05-4CF8-B080-FF739F244375}" type="presParOf" srcId="{FA4E5695-7ACE-486F-8771-CD798D475208}" destId="{2EB20D60-003F-44BA-9102-CB5E1B9B2ACE}" srcOrd="15" destOrd="0" presId="urn:microsoft.com/office/officeart/2005/8/layout/list1"/>
    <dgm:cxn modelId="{8200A5D5-14DF-49A4-94CB-2EE86554B2FF}" type="presParOf" srcId="{FA4E5695-7ACE-486F-8771-CD798D475208}" destId="{FDD12D0D-0B25-44FD-9834-B4F21104228A}" srcOrd="16" destOrd="0" presId="urn:microsoft.com/office/officeart/2005/8/layout/list1"/>
    <dgm:cxn modelId="{5D83A992-7F7D-43B9-84BC-6C882C2FA0EB}" type="presParOf" srcId="{FDD12D0D-0B25-44FD-9834-B4F21104228A}" destId="{1F5D3FD7-7BD4-4A0D-8756-6B7BBFDEE0AB}" srcOrd="0" destOrd="0" presId="urn:microsoft.com/office/officeart/2005/8/layout/list1"/>
    <dgm:cxn modelId="{792CE088-B9E9-442B-883A-4514E961512A}" type="presParOf" srcId="{FDD12D0D-0B25-44FD-9834-B4F21104228A}" destId="{35299CEE-0AE0-46E1-9B8D-11D174E232B0}" srcOrd="1" destOrd="0" presId="urn:microsoft.com/office/officeart/2005/8/layout/list1"/>
    <dgm:cxn modelId="{FE58BEC7-F2D8-4561-A5F9-59580298D87A}" type="presParOf" srcId="{FA4E5695-7ACE-486F-8771-CD798D475208}" destId="{9A8BBEA5-8A85-4244-BC59-C5F52816BE19}" srcOrd="17" destOrd="0" presId="urn:microsoft.com/office/officeart/2005/8/layout/list1"/>
    <dgm:cxn modelId="{E55F0A8D-115E-46E3-9833-701299CAE8DD}" type="presParOf" srcId="{FA4E5695-7ACE-486F-8771-CD798D475208}" destId="{63832FC0-46DB-4795-AF9B-359DD3FE4E1B}" srcOrd="18" destOrd="0" presId="urn:microsoft.com/office/officeart/2005/8/layout/list1"/>
    <dgm:cxn modelId="{C33F0277-B8D4-4A35-8D22-E0D8934CD5AC}" type="presParOf" srcId="{FA4E5695-7ACE-486F-8771-CD798D475208}" destId="{1FA0FA0B-6102-4A58-AA5F-B694B9D5B96C}" srcOrd="19" destOrd="0" presId="urn:microsoft.com/office/officeart/2005/8/layout/list1"/>
    <dgm:cxn modelId="{6481E57A-52A5-4ABE-9C9C-DE2DE9AE8056}" type="presParOf" srcId="{FA4E5695-7ACE-486F-8771-CD798D475208}" destId="{4826D9B6-0028-4AC2-A2C5-D82D94E91C27}" srcOrd="20" destOrd="0" presId="urn:microsoft.com/office/officeart/2005/8/layout/list1"/>
    <dgm:cxn modelId="{919FDE0F-D80E-471A-A5D1-01A6C43A9B49}" type="presParOf" srcId="{4826D9B6-0028-4AC2-A2C5-D82D94E91C27}" destId="{4813643A-0187-45CE-9574-B39C72A5D88C}" srcOrd="0" destOrd="0" presId="urn:microsoft.com/office/officeart/2005/8/layout/list1"/>
    <dgm:cxn modelId="{07214312-DC83-42C6-8544-0409D4B56626}" type="presParOf" srcId="{4826D9B6-0028-4AC2-A2C5-D82D94E91C27}" destId="{D2D43944-995E-4A7E-9E1A-2A0418936582}" srcOrd="1" destOrd="0" presId="urn:microsoft.com/office/officeart/2005/8/layout/list1"/>
    <dgm:cxn modelId="{12DF36C1-6CA6-4F5C-89CF-99F1E3A8DC4B}" type="presParOf" srcId="{FA4E5695-7ACE-486F-8771-CD798D475208}" destId="{54B854D0-E8B9-4FD7-8DA6-7ABF61751E99}" srcOrd="21" destOrd="0" presId="urn:microsoft.com/office/officeart/2005/8/layout/list1"/>
    <dgm:cxn modelId="{51D6B52F-FB28-4247-8EEC-35BFA072BDA7}" type="presParOf" srcId="{FA4E5695-7ACE-486F-8771-CD798D475208}" destId="{CA7A65D6-D61D-4BE1-889C-84CFEC0ECA07}" srcOrd="22" destOrd="0" presId="urn:microsoft.com/office/officeart/2005/8/layout/list1"/>
    <dgm:cxn modelId="{28B82F94-67E8-43FE-9875-909D1FB56E85}" type="presParOf" srcId="{FA4E5695-7ACE-486F-8771-CD798D475208}" destId="{A9AC3B61-7207-47B2-AB7B-F01889FE74ED}" srcOrd="23" destOrd="0" presId="urn:microsoft.com/office/officeart/2005/8/layout/list1"/>
    <dgm:cxn modelId="{C977A26B-67C3-48B9-A9D5-1CD2D9269CE0}" type="presParOf" srcId="{FA4E5695-7ACE-486F-8771-CD798D475208}" destId="{DFFDB5B4-CC26-475B-B53F-18066F5D3F4A}" srcOrd="24" destOrd="0" presId="urn:microsoft.com/office/officeart/2005/8/layout/list1"/>
    <dgm:cxn modelId="{C9D1AB4D-4CE6-4A8B-AF81-D7D36DA98A5D}" type="presParOf" srcId="{DFFDB5B4-CC26-475B-B53F-18066F5D3F4A}" destId="{A3864EBB-F829-49B5-AB79-AF3399543EE1}" srcOrd="0" destOrd="0" presId="urn:microsoft.com/office/officeart/2005/8/layout/list1"/>
    <dgm:cxn modelId="{D0A7BEF5-0051-4D97-87A7-2E5AB8F56ECF}" type="presParOf" srcId="{DFFDB5B4-CC26-475B-B53F-18066F5D3F4A}" destId="{B5237F0F-A542-4BD7-9EE2-00C2C97B16CF}" srcOrd="1" destOrd="0" presId="urn:microsoft.com/office/officeart/2005/8/layout/list1"/>
    <dgm:cxn modelId="{118961CC-2BB6-44EA-A1B6-9FD3D10F75AE}" type="presParOf" srcId="{FA4E5695-7ACE-486F-8771-CD798D475208}" destId="{20EE99BA-74F0-434D-94A4-A5627CB00651}" srcOrd="25" destOrd="0" presId="urn:microsoft.com/office/officeart/2005/8/layout/list1"/>
    <dgm:cxn modelId="{4AE4E15C-6DC7-48D3-8EDC-9D59FB95858A}" type="presParOf" srcId="{FA4E5695-7ACE-486F-8771-CD798D475208}" destId="{B6B6A641-6CDC-4E9B-892C-24BA50F0F26E}" srcOrd="26" destOrd="0" presId="urn:microsoft.com/office/officeart/2005/8/layout/list1"/>
    <dgm:cxn modelId="{2551330F-AFB8-4347-82FD-5660FEA92D44}" type="presParOf" srcId="{FA4E5695-7ACE-486F-8771-CD798D475208}" destId="{8872337A-9263-4F34-B7FC-F99A35527788}" srcOrd="27" destOrd="0" presId="urn:microsoft.com/office/officeart/2005/8/layout/list1"/>
    <dgm:cxn modelId="{E58BCB5D-0A9A-49B9-8CF5-872848941896}" type="presParOf" srcId="{FA4E5695-7ACE-486F-8771-CD798D475208}" destId="{56BC20FB-628A-4237-A213-E1952D993070}" srcOrd="28" destOrd="0" presId="urn:microsoft.com/office/officeart/2005/8/layout/list1"/>
    <dgm:cxn modelId="{E16BBAB1-987E-477E-9385-006C7D86D47A}" type="presParOf" srcId="{56BC20FB-628A-4237-A213-E1952D993070}" destId="{410ED765-D398-4C49-8A4B-2D1D8A9B3ED9}" srcOrd="0" destOrd="0" presId="urn:microsoft.com/office/officeart/2005/8/layout/list1"/>
    <dgm:cxn modelId="{9B978364-DE35-4DA6-B28D-9390FD3F809B}" type="presParOf" srcId="{56BC20FB-628A-4237-A213-E1952D993070}" destId="{AD47121D-6AEA-45F8-8A54-853AA177D62B}" srcOrd="1" destOrd="0" presId="urn:microsoft.com/office/officeart/2005/8/layout/list1"/>
    <dgm:cxn modelId="{ADE73836-5630-419F-A27B-00FA009121FF}" type="presParOf" srcId="{FA4E5695-7ACE-486F-8771-CD798D475208}" destId="{3A7482DC-AF91-45A0-BCE6-9AFDE91CFE77}" srcOrd="29" destOrd="0" presId="urn:microsoft.com/office/officeart/2005/8/layout/list1"/>
    <dgm:cxn modelId="{80FBB7F8-385D-471E-94C8-50EBB44849A5}" type="presParOf" srcId="{FA4E5695-7ACE-486F-8771-CD798D475208}" destId="{4DB4017D-7B3A-4938-A06C-4E4E9A03C623}" srcOrd="30" destOrd="0" presId="urn:microsoft.com/office/officeart/2005/8/layout/list1"/>
    <dgm:cxn modelId="{4CDE7C85-FF37-4F6A-986C-EA35A8CAB23A}" type="presParOf" srcId="{FA4E5695-7ACE-486F-8771-CD798D475208}" destId="{331C3ABE-8856-4D76-A746-F5A22B8BE463}" srcOrd="31" destOrd="0" presId="urn:microsoft.com/office/officeart/2005/8/layout/list1"/>
    <dgm:cxn modelId="{FD2C4B23-64EB-4D61-B0BC-429B4CE75C7F}" type="presParOf" srcId="{FA4E5695-7ACE-486F-8771-CD798D475208}" destId="{C65FCD62-7F3A-4EF8-BF32-0E67CFED216C}" srcOrd="32" destOrd="0" presId="urn:microsoft.com/office/officeart/2005/8/layout/list1"/>
    <dgm:cxn modelId="{52C608CF-1D4E-4200-8C18-E24F7E07CDF1}" type="presParOf" srcId="{C65FCD62-7F3A-4EF8-BF32-0E67CFED216C}" destId="{99C5BE1D-5880-4955-8CE2-3BEAAEFA8907}" srcOrd="0" destOrd="0" presId="urn:microsoft.com/office/officeart/2005/8/layout/list1"/>
    <dgm:cxn modelId="{075881D7-2FF6-45A8-9BE9-1039FE903CA6}" type="presParOf" srcId="{C65FCD62-7F3A-4EF8-BF32-0E67CFED216C}" destId="{2395EEB3-DE53-465F-AF73-3172E6D6158F}" srcOrd="1" destOrd="0" presId="urn:microsoft.com/office/officeart/2005/8/layout/list1"/>
    <dgm:cxn modelId="{1ADE4FF4-20EA-4F42-B763-A1AAB3AB4D36}" type="presParOf" srcId="{FA4E5695-7ACE-486F-8771-CD798D475208}" destId="{CD742FD0-D484-413E-B165-0051E7820D0F}" srcOrd="33" destOrd="0" presId="urn:microsoft.com/office/officeart/2005/8/layout/list1"/>
    <dgm:cxn modelId="{4E26F79F-A1AA-4442-9BE6-1D775B635318}" type="presParOf" srcId="{FA4E5695-7ACE-486F-8771-CD798D475208}" destId="{7AF9E049-FEBC-4029-9B85-E22201B19664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913E2-FC51-4CBF-A85F-E640377B6F0D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A522A-9DA5-4D8F-80B6-0316D59E7EF6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tx2"/>
              </a:solidFill>
            </a:rPr>
            <a:t>La cebolla</a:t>
          </a:r>
          <a:endParaRPr lang="es-CO" sz="2800" b="1" noProof="0" dirty="0">
            <a:solidFill>
              <a:schemeClr val="tx2"/>
            </a:solidFill>
          </a:endParaRPr>
        </a:p>
      </dgm:t>
    </dgm:pt>
    <dgm:pt modelId="{81215B5C-1B8E-4E34-93C8-0D75447F1B86}" type="parTrans" cxnId="{E6965762-001A-4583-8090-120DC6D369DB}">
      <dgm:prSet/>
      <dgm:spPr/>
      <dgm:t>
        <a:bodyPr/>
        <a:lstStyle/>
        <a:p>
          <a:endParaRPr lang="en-US"/>
        </a:p>
      </dgm:t>
    </dgm:pt>
    <dgm:pt modelId="{DC893F5E-BB87-4CED-8AA4-F4A12FDF8C54}" type="sibTrans" cxnId="{E6965762-001A-4583-8090-120DC6D369DB}">
      <dgm:prSet/>
      <dgm:spPr/>
      <dgm:t>
        <a:bodyPr/>
        <a:lstStyle/>
        <a:p>
          <a:endParaRPr lang="en-US"/>
        </a:p>
      </dgm:t>
    </dgm:pt>
    <dgm:pt modelId="{6FAF9EEE-8342-431D-8C83-19AC26E87DB6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tx2"/>
              </a:solidFill>
            </a:rPr>
            <a:t>La ensalada</a:t>
          </a:r>
          <a:endParaRPr lang="es-CO" sz="2800" b="1" noProof="0" dirty="0">
            <a:solidFill>
              <a:schemeClr val="tx2"/>
            </a:solidFill>
          </a:endParaRPr>
        </a:p>
      </dgm:t>
    </dgm:pt>
    <dgm:pt modelId="{618D6894-37A6-43F6-900A-FC169C9150C9}" type="parTrans" cxnId="{355C980F-1A4E-4492-8D9C-2A15D4122245}">
      <dgm:prSet/>
      <dgm:spPr/>
      <dgm:t>
        <a:bodyPr/>
        <a:lstStyle/>
        <a:p>
          <a:endParaRPr lang="en-US"/>
        </a:p>
      </dgm:t>
    </dgm:pt>
    <dgm:pt modelId="{FAC9A51D-DFA2-474F-9FA3-E2F5E72989E6}" type="sibTrans" cxnId="{355C980F-1A4E-4492-8D9C-2A15D4122245}">
      <dgm:prSet/>
      <dgm:spPr/>
      <dgm:t>
        <a:bodyPr/>
        <a:lstStyle/>
        <a:p>
          <a:endParaRPr lang="en-US"/>
        </a:p>
      </dgm:t>
    </dgm:pt>
    <dgm:pt modelId="{EE889046-C5F9-47CD-BB8B-06BD420CCDBD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tx2"/>
              </a:solidFill>
            </a:rPr>
            <a:t>La lechuga</a:t>
          </a:r>
          <a:endParaRPr lang="es-CO" sz="2800" b="1" noProof="0" dirty="0">
            <a:solidFill>
              <a:schemeClr val="tx2"/>
            </a:solidFill>
          </a:endParaRPr>
        </a:p>
      </dgm:t>
    </dgm:pt>
    <dgm:pt modelId="{DDC31A11-9A5B-4E77-A59E-A914810DFB34}" type="parTrans" cxnId="{9D310F90-D028-445E-ADE8-185163DC7047}">
      <dgm:prSet/>
      <dgm:spPr/>
      <dgm:t>
        <a:bodyPr/>
        <a:lstStyle/>
        <a:p>
          <a:endParaRPr lang="en-US"/>
        </a:p>
      </dgm:t>
    </dgm:pt>
    <dgm:pt modelId="{53886726-80DD-49B7-8D28-505714EEB369}" type="sibTrans" cxnId="{9D310F90-D028-445E-ADE8-185163DC7047}">
      <dgm:prSet/>
      <dgm:spPr/>
      <dgm:t>
        <a:bodyPr/>
        <a:lstStyle/>
        <a:p>
          <a:endParaRPr lang="en-US"/>
        </a:p>
      </dgm:t>
    </dgm:pt>
    <dgm:pt modelId="{61B8590A-BBCF-4FB2-80DC-9D23B7F0B506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tx2"/>
              </a:solidFill>
            </a:rPr>
            <a:t>El maíz</a:t>
          </a:r>
          <a:endParaRPr lang="es-CO" sz="2800" b="1" noProof="0" dirty="0">
            <a:solidFill>
              <a:schemeClr val="tx2"/>
            </a:solidFill>
          </a:endParaRPr>
        </a:p>
      </dgm:t>
    </dgm:pt>
    <dgm:pt modelId="{C6B3AD05-662A-4ACC-9672-BD8E8C8258BF}" type="parTrans" cxnId="{4EDDC4A5-4DB7-4858-9275-6D317AAC5B38}">
      <dgm:prSet/>
      <dgm:spPr/>
      <dgm:t>
        <a:bodyPr/>
        <a:lstStyle/>
        <a:p>
          <a:endParaRPr lang="en-US"/>
        </a:p>
      </dgm:t>
    </dgm:pt>
    <dgm:pt modelId="{28A541BA-2EC8-4801-B4BD-8A8B160A0D62}" type="sibTrans" cxnId="{4EDDC4A5-4DB7-4858-9275-6D317AAC5B38}">
      <dgm:prSet/>
      <dgm:spPr/>
      <dgm:t>
        <a:bodyPr/>
        <a:lstStyle/>
        <a:p>
          <a:endParaRPr lang="en-US"/>
        </a:p>
      </dgm:t>
    </dgm:pt>
    <dgm:pt modelId="{B503228B-5B27-4122-AE5F-277B5FF007D8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tx2"/>
              </a:solidFill>
            </a:rPr>
            <a:t>La papa</a:t>
          </a:r>
          <a:endParaRPr lang="es-CO" sz="2800" b="1" noProof="0" dirty="0">
            <a:solidFill>
              <a:schemeClr val="tx2"/>
            </a:solidFill>
          </a:endParaRPr>
        </a:p>
      </dgm:t>
    </dgm:pt>
    <dgm:pt modelId="{A7CB8EB5-9103-4CB7-B5C4-0F9A2A47CC4C}" type="parTrans" cxnId="{66D67875-CD87-4F99-962F-3A38A349FDC2}">
      <dgm:prSet/>
      <dgm:spPr/>
      <dgm:t>
        <a:bodyPr/>
        <a:lstStyle/>
        <a:p>
          <a:endParaRPr lang="en-US"/>
        </a:p>
      </dgm:t>
    </dgm:pt>
    <dgm:pt modelId="{85726D5F-0DBC-4B51-B8F1-DC83DC29AD9E}" type="sibTrans" cxnId="{66D67875-CD87-4F99-962F-3A38A349FDC2}">
      <dgm:prSet/>
      <dgm:spPr/>
      <dgm:t>
        <a:bodyPr/>
        <a:lstStyle/>
        <a:p>
          <a:endParaRPr lang="en-US"/>
        </a:p>
      </dgm:t>
    </dgm:pt>
    <dgm:pt modelId="{BD7A1FFB-20D9-4D52-AEE7-B7CCC30973B1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tx2"/>
              </a:solidFill>
            </a:rPr>
            <a:t>El brócoli </a:t>
          </a:r>
          <a:endParaRPr lang="es-CO" sz="2800" b="1" noProof="0" dirty="0">
            <a:solidFill>
              <a:schemeClr val="tx2"/>
            </a:solidFill>
          </a:endParaRPr>
        </a:p>
      </dgm:t>
    </dgm:pt>
    <dgm:pt modelId="{4B840E68-55EC-451E-AD7F-D315D25C35DB}" type="parTrans" cxnId="{857B1BDE-AE9C-4B82-8B60-829E7C44D27E}">
      <dgm:prSet/>
      <dgm:spPr/>
      <dgm:t>
        <a:bodyPr/>
        <a:lstStyle/>
        <a:p>
          <a:endParaRPr lang="en-US"/>
        </a:p>
      </dgm:t>
    </dgm:pt>
    <dgm:pt modelId="{42A3470F-0860-4A67-8A1C-76FA87D23D74}" type="sibTrans" cxnId="{857B1BDE-AE9C-4B82-8B60-829E7C44D27E}">
      <dgm:prSet/>
      <dgm:spPr/>
      <dgm:t>
        <a:bodyPr/>
        <a:lstStyle/>
        <a:p>
          <a:endParaRPr lang="en-US"/>
        </a:p>
      </dgm:t>
    </dgm:pt>
    <dgm:pt modelId="{4805961D-9C5A-43CB-935C-31CEAA37718B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tx2"/>
              </a:solidFill>
            </a:rPr>
            <a:t>La zanahoria </a:t>
          </a:r>
          <a:endParaRPr lang="es-CO" sz="2800" b="1" noProof="0" dirty="0">
            <a:solidFill>
              <a:schemeClr val="tx2"/>
            </a:solidFill>
          </a:endParaRPr>
        </a:p>
      </dgm:t>
    </dgm:pt>
    <dgm:pt modelId="{3190F154-DECB-4DEA-9855-73B55C472695}" type="parTrans" cxnId="{447BC405-BFFA-4996-9B7C-CF0A7EE72C6A}">
      <dgm:prSet/>
      <dgm:spPr/>
      <dgm:t>
        <a:bodyPr/>
        <a:lstStyle/>
        <a:p>
          <a:endParaRPr lang="en-US"/>
        </a:p>
      </dgm:t>
    </dgm:pt>
    <dgm:pt modelId="{E470F41B-78D3-42CF-A6D4-27350DC0DC8D}" type="sibTrans" cxnId="{447BC405-BFFA-4996-9B7C-CF0A7EE72C6A}">
      <dgm:prSet/>
      <dgm:spPr/>
      <dgm:t>
        <a:bodyPr/>
        <a:lstStyle/>
        <a:p>
          <a:endParaRPr lang="en-US"/>
        </a:p>
      </dgm:t>
    </dgm:pt>
    <dgm:pt modelId="{FA4E5695-7ACE-486F-8771-CD798D475208}" type="pres">
      <dgm:prSet presAssocID="{B7F913E2-FC51-4CBF-A85F-E640377B6F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0B564-CACE-4D9E-BDB0-C8F71F9287AC}" type="pres">
      <dgm:prSet presAssocID="{3CEA522A-9DA5-4D8F-80B6-0316D59E7EF6}" presName="parentLin" presStyleCnt="0"/>
      <dgm:spPr/>
    </dgm:pt>
    <dgm:pt modelId="{B1811FD3-E2D5-44B4-A2CC-9E5AA99BF6B4}" type="pres">
      <dgm:prSet presAssocID="{3CEA522A-9DA5-4D8F-80B6-0316D59E7EF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E5FFF1AD-9628-41D4-8FC7-1B730818491A}" type="pres">
      <dgm:prSet presAssocID="{3CEA522A-9DA5-4D8F-80B6-0316D59E7EF6}" presName="parentText" presStyleLbl="node1" presStyleIdx="0" presStyleCnt="7" custScaleX="99241" custScaleY="93121" custLinFactNeighborX="-12565" custLinFactNeighborY="47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796FB-7C74-41BD-B5EA-3D27BF9B5991}" type="pres">
      <dgm:prSet presAssocID="{3CEA522A-9DA5-4D8F-80B6-0316D59E7EF6}" presName="negativeSpace" presStyleCnt="0"/>
      <dgm:spPr/>
    </dgm:pt>
    <dgm:pt modelId="{4CE9B260-D990-4590-A537-E0158B3E4F3F}" type="pres">
      <dgm:prSet presAssocID="{3CEA522A-9DA5-4D8F-80B6-0316D59E7EF6}" presName="childText" presStyleLbl="conFgAcc1" presStyleIdx="0" presStyleCnt="7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9A8F4592-C071-4424-9831-4994F646D2A0}" type="pres">
      <dgm:prSet presAssocID="{DC893F5E-BB87-4CED-8AA4-F4A12FDF8C54}" presName="spaceBetweenRectangles" presStyleCnt="0"/>
      <dgm:spPr/>
    </dgm:pt>
    <dgm:pt modelId="{A6B531E4-0CD9-4D84-9825-9030044D15EC}" type="pres">
      <dgm:prSet presAssocID="{6FAF9EEE-8342-431D-8C83-19AC26E87DB6}" presName="parentLin" presStyleCnt="0"/>
      <dgm:spPr/>
    </dgm:pt>
    <dgm:pt modelId="{49D65E84-B870-4973-8DA3-DF79F4A7DAC5}" type="pres">
      <dgm:prSet presAssocID="{6FAF9EEE-8342-431D-8C83-19AC26E87DB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3AD12E9A-C40F-499D-8654-90B82E0D5D26}" type="pres">
      <dgm:prSet presAssocID="{6FAF9EEE-8342-431D-8C83-19AC26E87DB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74C64-2794-4AC9-8C65-DCC373F3F41D}" type="pres">
      <dgm:prSet presAssocID="{6FAF9EEE-8342-431D-8C83-19AC26E87DB6}" presName="negativeSpace" presStyleCnt="0"/>
      <dgm:spPr/>
    </dgm:pt>
    <dgm:pt modelId="{FA93E89B-32DD-41C4-A395-F0050F84575D}" type="pres">
      <dgm:prSet presAssocID="{6FAF9EEE-8342-431D-8C83-19AC26E87DB6}" presName="childText" presStyleLbl="conFgAcc1" presStyleIdx="1" presStyleCnt="7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F4E477C8-936E-43A2-A2C7-BB21AFE66118}" type="pres">
      <dgm:prSet presAssocID="{FAC9A51D-DFA2-474F-9FA3-E2F5E72989E6}" presName="spaceBetweenRectangles" presStyleCnt="0"/>
      <dgm:spPr/>
    </dgm:pt>
    <dgm:pt modelId="{6ACD56D9-B1CA-4B43-B054-F8375178487E}" type="pres">
      <dgm:prSet presAssocID="{EE889046-C5F9-47CD-BB8B-06BD420CCDBD}" presName="parentLin" presStyleCnt="0"/>
      <dgm:spPr/>
    </dgm:pt>
    <dgm:pt modelId="{A7623311-F6B9-420E-9BBD-9108C054B832}" type="pres">
      <dgm:prSet presAssocID="{EE889046-C5F9-47CD-BB8B-06BD420CCDBD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8F5938A7-4617-44EA-B336-701A63E12754}" type="pres">
      <dgm:prSet presAssocID="{EE889046-C5F9-47CD-BB8B-06BD420CCDB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2ED55-83F0-4599-BF4D-72F15A5E38FF}" type="pres">
      <dgm:prSet presAssocID="{EE889046-C5F9-47CD-BB8B-06BD420CCDBD}" presName="negativeSpace" presStyleCnt="0"/>
      <dgm:spPr/>
    </dgm:pt>
    <dgm:pt modelId="{DC9B6571-3841-4F1E-B489-50967DD07D5A}" type="pres">
      <dgm:prSet presAssocID="{EE889046-C5F9-47CD-BB8B-06BD420CCDBD}" presName="childText" presStyleLbl="conFgAcc1" presStyleIdx="2" presStyleCnt="7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ACE7D3AE-AE93-42CD-963B-B7AABBD483B1}" type="pres">
      <dgm:prSet presAssocID="{53886726-80DD-49B7-8D28-505714EEB369}" presName="spaceBetweenRectangles" presStyleCnt="0"/>
      <dgm:spPr/>
    </dgm:pt>
    <dgm:pt modelId="{F97557FD-8E71-4996-937C-D7B4987AF0EC}" type="pres">
      <dgm:prSet presAssocID="{61B8590A-BBCF-4FB2-80DC-9D23B7F0B506}" presName="parentLin" presStyleCnt="0"/>
      <dgm:spPr/>
    </dgm:pt>
    <dgm:pt modelId="{716F2885-9075-4199-8497-75E007EBD453}" type="pres">
      <dgm:prSet presAssocID="{61B8590A-BBCF-4FB2-80DC-9D23B7F0B506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247402A2-5793-4C98-B192-0422969E7B40}" type="pres">
      <dgm:prSet presAssocID="{61B8590A-BBCF-4FB2-80DC-9D23B7F0B50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BB3EA-2F5D-43D4-A6CD-3A76942806A0}" type="pres">
      <dgm:prSet presAssocID="{61B8590A-BBCF-4FB2-80DC-9D23B7F0B506}" presName="negativeSpace" presStyleCnt="0"/>
      <dgm:spPr/>
    </dgm:pt>
    <dgm:pt modelId="{C01F765F-C956-49AF-9739-20AFEB176F07}" type="pres">
      <dgm:prSet presAssocID="{61B8590A-BBCF-4FB2-80DC-9D23B7F0B506}" presName="childText" presStyleLbl="conFgAcc1" presStyleIdx="3" presStyleCnt="7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5228E96D-BC29-4F9A-8733-1C431B910CBF}" type="pres">
      <dgm:prSet presAssocID="{28A541BA-2EC8-4801-B4BD-8A8B160A0D62}" presName="spaceBetweenRectangles" presStyleCnt="0"/>
      <dgm:spPr/>
    </dgm:pt>
    <dgm:pt modelId="{AC791A87-65E2-49A2-9A31-26B4D855C258}" type="pres">
      <dgm:prSet presAssocID="{B503228B-5B27-4122-AE5F-277B5FF007D8}" presName="parentLin" presStyleCnt="0"/>
      <dgm:spPr/>
    </dgm:pt>
    <dgm:pt modelId="{5E534D8D-1CF4-4E93-8EEF-F2E6CA72777F}" type="pres">
      <dgm:prSet presAssocID="{B503228B-5B27-4122-AE5F-277B5FF007D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FEDBA576-E38E-4B97-AB66-48685A08EDE6}" type="pres">
      <dgm:prSet presAssocID="{B503228B-5B27-4122-AE5F-277B5FF007D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E556B-3859-48BE-99B4-00BEE911A33E}" type="pres">
      <dgm:prSet presAssocID="{B503228B-5B27-4122-AE5F-277B5FF007D8}" presName="negativeSpace" presStyleCnt="0"/>
      <dgm:spPr/>
    </dgm:pt>
    <dgm:pt modelId="{A4CA5B0A-1696-4F21-887C-7CF7C525C617}" type="pres">
      <dgm:prSet presAssocID="{B503228B-5B27-4122-AE5F-277B5FF007D8}" presName="childText" presStyleLbl="conFgAcc1" presStyleIdx="4" presStyleCnt="7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C251F587-FDFE-4ABF-8402-6055DBDAC3F3}" type="pres">
      <dgm:prSet presAssocID="{85726D5F-0DBC-4B51-B8F1-DC83DC29AD9E}" presName="spaceBetweenRectangles" presStyleCnt="0"/>
      <dgm:spPr/>
    </dgm:pt>
    <dgm:pt modelId="{EE131C45-8E88-4BC3-86F5-7EF47304D298}" type="pres">
      <dgm:prSet presAssocID="{BD7A1FFB-20D9-4D52-AEE7-B7CCC30973B1}" presName="parentLin" presStyleCnt="0"/>
      <dgm:spPr/>
    </dgm:pt>
    <dgm:pt modelId="{907717D3-9984-4D37-A72E-BC04C71E05F1}" type="pres">
      <dgm:prSet presAssocID="{BD7A1FFB-20D9-4D52-AEE7-B7CCC30973B1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A8D3DD46-66D0-410C-BDBC-E19DED5F2958}" type="pres">
      <dgm:prSet presAssocID="{BD7A1FFB-20D9-4D52-AEE7-B7CCC30973B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5B637-8433-4DDB-9CFB-19BC7ADAAEE2}" type="pres">
      <dgm:prSet presAssocID="{BD7A1FFB-20D9-4D52-AEE7-B7CCC30973B1}" presName="negativeSpace" presStyleCnt="0"/>
      <dgm:spPr/>
    </dgm:pt>
    <dgm:pt modelId="{BBEE136E-5A09-4D97-A55E-25CAF8B8B669}" type="pres">
      <dgm:prSet presAssocID="{BD7A1FFB-20D9-4D52-AEE7-B7CCC30973B1}" presName="childText" presStyleLbl="conFgAcc1" presStyleIdx="5" presStyleCnt="7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69D3153F-B6E6-4514-AE10-781F6E3F0478}" type="pres">
      <dgm:prSet presAssocID="{42A3470F-0860-4A67-8A1C-76FA87D23D74}" presName="spaceBetweenRectangles" presStyleCnt="0"/>
      <dgm:spPr/>
    </dgm:pt>
    <dgm:pt modelId="{EE34E8A8-E699-4E7F-946A-8C9253569EC6}" type="pres">
      <dgm:prSet presAssocID="{4805961D-9C5A-43CB-935C-31CEAA37718B}" presName="parentLin" presStyleCnt="0"/>
      <dgm:spPr/>
    </dgm:pt>
    <dgm:pt modelId="{276F1411-9B24-4855-8BED-4FD7DF81BED4}" type="pres">
      <dgm:prSet presAssocID="{4805961D-9C5A-43CB-935C-31CEAA37718B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B5D073D-69BE-4094-AAF7-A8BCCA96CEE5}" type="pres">
      <dgm:prSet presAssocID="{4805961D-9C5A-43CB-935C-31CEAA37718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441CC-3F5F-4653-BEFA-17A69D5315E7}" type="pres">
      <dgm:prSet presAssocID="{4805961D-9C5A-43CB-935C-31CEAA37718B}" presName="negativeSpace" presStyleCnt="0"/>
      <dgm:spPr/>
    </dgm:pt>
    <dgm:pt modelId="{9D99C68D-280D-4281-B631-96B2810021E3}" type="pres">
      <dgm:prSet presAssocID="{4805961D-9C5A-43CB-935C-31CEAA37718B}" presName="childText" presStyleLbl="conFgAcc1" presStyleIdx="6" presStyleCnt="7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</dgm:ptLst>
  <dgm:cxnLst>
    <dgm:cxn modelId="{C6079A35-1977-4E3F-9ACA-B71EB832BEFA}" type="presOf" srcId="{B503228B-5B27-4122-AE5F-277B5FF007D8}" destId="{FEDBA576-E38E-4B97-AB66-48685A08EDE6}" srcOrd="1" destOrd="0" presId="urn:microsoft.com/office/officeart/2005/8/layout/list1"/>
    <dgm:cxn modelId="{4EDDC4A5-4DB7-4858-9275-6D317AAC5B38}" srcId="{B7F913E2-FC51-4CBF-A85F-E640377B6F0D}" destId="{61B8590A-BBCF-4FB2-80DC-9D23B7F0B506}" srcOrd="3" destOrd="0" parTransId="{C6B3AD05-662A-4ACC-9672-BD8E8C8258BF}" sibTransId="{28A541BA-2EC8-4801-B4BD-8A8B160A0D62}"/>
    <dgm:cxn modelId="{7CAD025E-5D79-4417-B11B-6C2B3B89C556}" type="presOf" srcId="{B7F913E2-FC51-4CBF-A85F-E640377B6F0D}" destId="{FA4E5695-7ACE-486F-8771-CD798D475208}" srcOrd="0" destOrd="0" presId="urn:microsoft.com/office/officeart/2005/8/layout/list1"/>
    <dgm:cxn modelId="{5B464FD8-0729-4ED7-BC0D-CDCCF6521438}" type="presOf" srcId="{4805961D-9C5A-43CB-935C-31CEAA37718B}" destId="{5B5D073D-69BE-4094-AAF7-A8BCCA96CEE5}" srcOrd="1" destOrd="0" presId="urn:microsoft.com/office/officeart/2005/8/layout/list1"/>
    <dgm:cxn modelId="{E6965762-001A-4583-8090-120DC6D369DB}" srcId="{B7F913E2-FC51-4CBF-A85F-E640377B6F0D}" destId="{3CEA522A-9DA5-4D8F-80B6-0316D59E7EF6}" srcOrd="0" destOrd="0" parTransId="{81215B5C-1B8E-4E34-93C8-0D75447F1B86}" sibTransId="{DC893F5E-BB87-4CED-8AA4-F4A12FDF8C54}"/>
    <dgm:cxn modelId="{857B1BDE-AE9C-4B82-8B60-829E7C44D27E}" srcId="{B7F913E2-FC51-4CBF-A85F-E640377B6F0D}" destId="{BD7A1FFB-20D9-4D52-AEE7-B7CCC30973B1}" srcOrd="5" destOrd="0" parTransId="{4B840E68-55EC-451E-AD7F-D315D25C35DB}" sibTransId="{42A3470F-0860-4A67-8A1C-76FA87D23D74}"/>
    <dgm:cxn modelId="{5A103093-4F66-4604-B068-DDAF5FC86A32}" type="presOf" srcId="{61B8590A-BBCF-4FB2-80DC-9D23B7F0B506}" destId="{716F2885-9075-4199-8497-75E007EBD453}" srcOrd="0" destOrd="0" presId="urn:microsoft.com/office/officeart/2005/8/layout/list1"/>
    <dgm:cxn modelId="{679CFAE6-A0E9-4C8B-B3E8-34D3EF432167}" type="presOf" srcId="{6FAF9EEE-8342-431D-8C83-19AC26E87DB6}" destId="{49D65E84-B870-4973-8DA3-DF79F4A7DAC5}" srcOrd="0" destOrd="0" presId="urn:microsoft.com/office/officeart/2005/8/layout/list1"/>
    <dgm:cxn modelId="{9D310F90-D028-445E-ADE8-185163DC7047}" srcId="{B7F913E2-FC51-4CBF-A85F-E640377B6F0D}" destId="{EE889046-C5F9-47CD-BB8B-06BD420CCDBD}" srcOrd="2" destOrd="0" parTransId="{DDC31A11-9A5B-4E77-A59E-A914810DFB34}" sibTransId="{53886726-80DD-49B7-8D28-505714EEB369}"/>
    <dgm:cxn modelId="{355C980F-1A4E-4492-8D9C-2A15D4122245}" srcId="{B7F913E2-FC51-4CBF-A85F-E640377B6F0D}" destId="{6FAF9EEE-8342-431D-8C83-19AC26E87DB6}" srcOrd="1" destOrd="0" parTransId="{618D6894-37A6-43F6-900A-FC169C9150C9}" sibTransId="{FAC9A51D-DFA2-474F-9FA3-E2F5E72989E6}"/>
    <dgm:cxn modelId="{34139851-B24F-4D74-89CE-E3D564917412}" type="presOf" srcId="{BD7A1FFB-20D9-4D52-AEE7-B7CCC30973B1}" destId="{907717D3-9984-4D37-A72E-BC04C71E05F1}" srcOrd="0" destOrd="0" presId="urn:microsoft.com/office/officeart/2005/8/layout/list1"/>
    <dgm:cxn modelId="{7A064962-98A0-4C1C-8FA1-AFBEEAF382A9}" type="presOf" srcId="{61B8590A-BBCF-4FB2-80DC-9D23B7F0B506}" destId="{247402A2-5793-4C98-B192-0422969E7B40}" srcOrd="1" destOrd="0" presId="urn:microsoft.com/office/officeart/2005/8/layout/list1"/>
    <dgm:cxn modelId="{447BC405-BFFA-4996-9B7C-CF0A7EE72C6A}" srcId="{B7F913E2-FC51-4CBF-A85F-E640377B6F0D}" destId="{4805961D-9C5A-43CB-935C-31CEAA37718B}" srcOrd="6" destOrd="0" parTransId="{3190F154-DECB-4DEA-9855-73B55C472695}" sibTransId="{E470F41B-78D3-42CF-A6D4-27350DC0DC8D}"/>
    <dgm:cxn modelId="{8589604B-E986-4D34-B2F2-91AA747ACDBB}" type="presOf" srcId="{EE889046-C5F9-47CD-BB8B-06BD420CCDBD}" destId="{8F5938A7-4617-44EA-B336-701A63E12754}" srcOrd="1" destOrd="0" presId="urn:microsoft.com/office/officeart/2005/8/layout/list1"/>
    <dgm:cxn modelId="{25945B03-B8F5-4B71-8919-FBC688901B28}" type="presOf" srcId="{3CEA522A-9DA5-4D8F-80B6-0316D59E7EF6}" destId="{E5FFF1AD-9628-41D4-8FC7-1B730818491A}" srcOrd="1" destOrd="0" presId="urn:microsoft.com/office/officeart/2005/8/layout/list1"/>
    <dgm:cxn modelId="{66D67875-CD87-4F99-962F-3A38A349FDC2}" srcId="{B7F913E2-FC51-4CBF-A85F-E640377B6F0D}" destId="{B503228B-5B27-4122-AE5F-277B5FF007D8}" srcOrd="4" destOrd="0" parTransId="{A7CB8EB5-9103-4CB7-B5C4-0F9A2A47CC4C}" sibTransId="{85726D5F-0DBC-4B51-B8F1-DC83DC29AD9E}"/>
    <dgm:cxn modelId="{843B77EE-0B83-453B-B194-3CE0B83581A6}" type="presOf" srcId="{B503228B-5B27-4122-AE5F-277B5FF007D8}" destId="{5E534D8D-1CF4-4E93-8EEF-F2E6CA72777F}" srcOrd="0" destOrd="0" presId="urn:microsoft.com/office/officeart/2005/8/layout/list1"/>
    <dgm:cxn modelId="{5502E21B-5FEF-4F03-8858-306CD3245206}" type="presOf" srcId="{4805961D-9C5A-43CB-935C-31CEAA37718B}" destId="{276F1411-9B24-4855-8BED-4FD7DF81BED4}" srcOrd="0" destOrd="0" presId="urn:microsoft.com/office/officeart/2005/8/layout/list1"/>
    <dgm:cxn modelId="{CFB3BAB4-C376-472B-A63D-240DB56F637B}" type="presOf" srcId="{6FAF9EEE-8342-431D-8C83-19AC26E87DB6}" destId="{3AD12E9A-C40F-499D-8654-90B82E0D5D26}" srcOrd="1" destOrd="0" presId="urn:microsoft.com/office/officeart/2005/8/layout/list1"/>
    <dgm:cxn modelId="{EAF66C41-80CD-47F5-A5D6-4A50A6E29DE6}" type="presOf" srcId="{BD7A1FFB-20D9-4D52-AEE7-B7CCC30973B1}" destId="{A8D3DD46-66D0-410C-BDBC-E19DED5F2958}" srcOrd="1" destOrd="0" presId="urn:microsoft.com/office/officeart/2005/8/layout/list1"/>
    <dgm:cxn modelId="{D983F914-87E6-42B5-A82E-B64CC68E2660}" type="presOf" srcId="{EE889046-C5F9-47CD-BB8B-06BD420CCDBD}" destId="{A7623311-F6B9-420E-9BBD-9108C054B832}" srcOrd="0" destOrd="0" presId="urn:microsoft.com/office/officeart/2005/8/layout/list1"/>
    <dgm:cxn modelId="{AF303D4A-DD42-4AC6-AFA9-F7F080351E73}" type="presOf" srcId="{3CEA522A-9DA5-4D8F-80B6-0316D59E7EF6}" destId="{B1811FD3-E2D5-44B4-A2CC-9E5AA99BF6B4}" srcOrd="0" destOrd="0" presId="urn:microsoft.com/office/officeart/2005/8/layout/list1"/>
    <dgm:cxn modelId="{E591288B-1FAE-40DE-8A06-0827E0F7C6D6}" type="presParOf" srcId="{FA4E5695-7ACE-486F-8771-CD798D475208}" destId="{D0E0B564-CACE-4D9E-BDB0-C8F71F9287AC}" srcOrd="0" destOrd="0" presId="urn:microsoft.com/office/officeart/2005/8/layout/list1"/>
    <dgm:cxn modelId="{A50F4C90-319A-4DFE-80F5-80582FF09CAE}" type="presParOf" srcId="{D0E0B564-CACE-4D9E-BDB0-C8F71F9287AC}" destId="{B1811FD3-E2D5-44B4-A2CC-9E5AA99BF6B4}" srcOrd="0" destOrd="0" presId="urn:microsoft.com/office/officeart/2005/8/layout/list1"/>
    <dgm:cxn modelId="{3080981B-4E3A-404B-849B-6C42528BF949}" type="presParOf" srcId="{D0E0B564-CACE-4D9E-BDB0-C8F71F9287AC}" destId="{E5FFF1AD-9628-41D4-8FC7-1B730818491A}" srcOrd="1" destOrd="0" presId="urn:microsoft.com/office/officeart/2005/8/layout/list1"/>
    <dgm:cxn modelId="{BF21FB58-462F-48AB-A3F4-848525ED900D}" type="presParOf" srcId="{FA4E5695-7ACE-486F-8771-CD798D475208}" destId="{26B796FB-7C74-41BD-B5EA-3D27BF9B5991}" srcOrd="1" destOrd="0" presId="urn:microsoft.com/office/officeart/2005/8/layout/list1"/>
    <dgm:cxn modelId="{E05FD31C-2779-4FBB-BB34-3EF033E7CC68}" type="presParOf" srcId="{FA4E5695-7ACE-486F-8771-CD798D475208}" destId="{4CE9B260-D990-4590-A537-E0158B3E4F3F}" srcOrd="2" destOrd="0" presId="urn:microsoft.com/office/officeart/2005/8/layout/list1"/>
    <dgm:cxn modelId="{07303073-913C-4C84-A1EF-B9C372EFB988}" type="presParOf" srcId="{FA4E5695-7ACE-486F-8771-CD798D475208}" destId="{9A8F4592-C071-4424-9831-4994F646D2A0}" srcOrd="3" destOrd="0" presId="urn:microsoft.com/office/officeart/2005/8/layout/list1"/>
    <dgm:cxn modelId="{179E8593-F782-44E6-90F2-F31B363401A2}" type="presParOf" srcId="{FA4E5695-7ACE-486F-8771-CD798D475208}" destId="{A6B531E4-0CD9-4D84-9825-9030044D15EC}" srcOrd="4" destOrd="0" presId="urn:microsoft.com/office/officeart/2005/8/layout/list1"/>
    <dgm:cxn modelId="{72665762-7477-48F2-A76F-CDDAA8668CA8}" type="presParOf" srcId="{A6B531E4-0CD9-4D84-9825-9030044D15EC}" destId="{49D65E84-B870-4973-8DA3-DF79F4A7DAC5}" srcOrd="0" destOrd="0" presId="urn:microsoft.com/office/officeart/2005/8/layout/list1"/>
    <dgm:cxn modelId="{B45EE441-408B-40BC-8B4F-E84A15BBEB7C}" type="presParOf" srcId="{A6B531E4-0CD9-4D84-9825-9030044D15EC}" destId="{3AD12E9A-C40F-499D-8654-90B82E0D5D26}" srcOrd="1" destOrd="0" presId="urn:microsoft.com/office/officeart/2005/8/layout/list1"/>
    <dgm:cxn modelId="{6561B562-890F-477A-BD86-D752AA989270}" type="presParOf" srcId="{FA4E5695-7ACE-486F-8771-CD798D475208}" destId="{2C974C64-2794-4AC9-8C65-DCC373F3F41D}" srcOrd="5" destOrd="0" presId="urn:microsoft.com/office/officeart/2005/8/layout/list1"/>
    <dgm:cxn modelId="{DEC929F9-4CC0-42C4-8F55-FC1A720686E9}" type="presParOf" srcId="{FA4E5695-7ACE-486F-8771-CD798D475208}" destId="{FA93E89B-32DD-41C4-A395-F0050F84575D}" srcOrd="6" destOrd="0" presId="urn:microsoft.com/office/officeart/2005/8/layout/list1"/>
    <dgm:cxn modelId="{58A29E10-AA94-4B36-A237-705FCD53E1FB}" type="presParOf" srcId="{FA4E5695-7ACE-486F-8771-CD798D475208}" destId="{F4E477C8-936E-43A2-A2C7-BB21AFE66118}" srcOrd="7" destOrd="0" presId="urn:microsoft.com/office/officeart/2005/8/layout/list1"/>
    <dgm:cxn modelId="{3D61C599-DDA2-4CE5-91C3-B34FA0B1DC75}" type="presParOf" srcId="{FA4E5695-7ACE-486F-8771-CD798D475208}" destId="{6ACD56D9-B1CA-4B43-B054-F8375178487E}" srcOrd="8" destOrd="0" presId="urn:microsoft.com/office/officeart/2005/8/layout/list1"/>
    <dgm:cxn modelId="{FD69CBC1-EBA2-42C7-BBC3-B23C30C8526A}" type="presParOf" srcId="{6ACD56D9-B1CA-4B43-B054-F8375178487E}" destId="{A7623311-F6B9-420E-9BBD-9108C054B832}" srcOrd="0" destOrd="0" presId="urn:microsoft.com/office/officeart/2005/8/layout/list1"/>
    <dgm:cxn modelId="{51353F01-51FF-40A6-BA68-5B9B194E22F5}" type="presParOf" srcId="{6ACD56D9-B1CA-4B43-B054-F8375178487E}" destId="{8F5938A7-4617-44EA-B336-701A63E12754}" srcOrd="1" destOrd="0" presId="urn:microsoft.com/office/officeart/2005/8/layout/list1"/>
    <dgm:cxn modelId="{D57B03D3-F544-4FA3-B2FC-D521149DEA40}" type="presParOf" srcId="{FA4E5695-7ACE-486F-8771-CD798D475208}" destId="{76F2ED55-83F0-4599-BF4D-72F15A5E38FF}" srcOrd="9" destOrd="0" presId="urn:microsoft.com/office/officeart/2005/8/layout/list1"/>
    <dgm:cxn modelId="{100EA330-EE59-48B9-BF31-B7DCD552031F}" type="presParOf" srcId="{FA4E5695-7ACE-486F-8771-CD798D475208}" destId="{DC9B6571-3841-4F1E-B489-50967DD07D5A}" srcOrd="10" destOrd="0" presId="urn:microsoft.com/office/officeart/2005/8/layout/list1"/>
    <dgm:cxn modelId="{88555208-EC2F-4353-9F37-5E40ED07D6C0}" type="presParOf" srcId="{FA4E5695-7ACE-486F-8771-CD798D475208}" destId="{ACE7D3AE-AE93-42CD-963B-B7AABBD483B1}" srcOrd="11" destOrd="0" presId="urn:microsoft.com/office/officeart/2005/8/layout/list1"/>
    <dgm:cxn modelId="{C8D641E4-3B37-46E6-AACF-3A20BA755391}" type="presParOf" srcId="{FA4E5695-7ACE-486F-8771-CD798D475208}" destId="{F97557FD-8E71-4996-937C-D7B4987AF0EC}" srcOrd="12" destOrd="0" presId="urn:microsoft.com/office/officeart/2005/8/layout/list1"/>
    <dgm:cxn modelId="{C3AABEEF-3000-4765-8BDD-4870E7F1BD73}" type="presParOf" srcId="{F97557FD-8E71-4996-937C-D7B4987AF0EC}" destId="{716F2885-9075-4199-8497-75E007EBD453}" srcOrd="0" destOrd="0" presId="urn:microsoft.com/office/officeart/2005/8/layout/list1"/>
    <dgm:cxn modelId="{498877CB-37B2-4620-B2F8-6E8A859F0688}" type="presParOf" srcId="{F97557FD-8E71-4996-937C-D7B4987AF0EC}" destId="{247402A2-5793-4C98-B192-0422969E7B40}" srcOrd="1" destOrd="0" presId="urn:microsoft.com/office/officeart/2005/8/layout/list1"/>
    <dgm:cxn modelId="{E610CE92-5480-45DC-AAD3-34839222304C}" type="presParOf" srcId="{FA4E5695-7ACE-486F-8771-CD798D475208}" destId="{B14BB3EA-2F5D-43D4-A6CD-3A76942806A0}" srcOrd="13" destOrd="0" presId="urn:microsoft.com/office/officeart/2005/8/layout/list1"/>
    <dgm:cxn modelId="{3D26374A-832B-4590-8F66-512E310FD3E0}" type="presParOf" srcId="{FA4E5695-7ACE-486F-8771-CD798D475208}" destId="{C01F765F-C956-49AF-9739-20AFEB176F07}" srcOrd="14" destOrd="0" presId="urn:microsoft.com/office/officeart/2005/8/layout/list1"/>
    <dgm:cxn modelId="{B4BF4B16-3205-4B2C-892D-2DA6B4FE484E}" type="presParOf" srcId="{FA4E5695-7ACE-486F-8771-CD798D475208}" destId="{5228E96D-BC29-4F9A-8733-1C431B910CBF}" srcOrd="15" destOrd="0" presId="urn:microsoft.com/office/officeart/2005/8/layout/list1"/>
    <dgm:cxn modelId="{96326C29-730C-4E87-93DF-8A421B17E5B0}" type="presParOf" srcId="{FA4E5695-7ACE-486F-8771-CD798D475208}" destId="{AC791A87-65E2-49A2-9A31-26B4D855C258}" srcOrd="16" destOrd="0" presId="urn:microsoft.com/office/officeart/2005/8/layout/list1"/>
    <dgm:cxn modelId="{5B9D695D-61F7-40FB-8E8B-6A4303BDF99D}" type="presParOf" srcId="{AC791A87-65E2-49A2-9A31-26B4D855C258}" destId="{5E534D8D-1CF4-4E93-8EEF-F2E6CA72777F}" srcOrd="0" destOrd="0" presId="urn:microsoft.com/office/officeart/2005/8/layout/list1"/>
    <dgm:cxn modelId="{C39BC414-EA55-43D8-AC18-BB8EC3A19C39}" type="presParOf" srcId="{AC791A87-65E2-49A2-9A31-26B4D855C258}" destId="{FEDBA576-E38E-4B97-AB66-48685A08EDE6}" srcOrd="1" destOrd="0" presId="urn:microsoft.com/office/officeart/2005/8/layout/list1"/>
    <dgm:cxn modelId="{80A65D44-39AB-4F7C-B52E-56B6002054BC}" type="presParOf" srcId="{FA4E5695-7ACE-486F-8771-CD798D475208}" destId="{2EDE556B-3859-48BE-99B4-00BEE911A33E}" srcOrd="17" destOrd="0" presId="urn:microsoft.com/office/officeart/2005/8/layout/list1"/>
    <dgm:cxn modelId="{0BAE0375-73D5-4065-BD68-C4D74AF1B626}" type="presParOf" srcId="{FA4E5695-7ACE-486F-8771-CD798D475208}" destId="{A4CA5B0A-1696-4F21-887C-7CF7C525C617}" srcOrd="18" destOrd="0" presId="urn:microsoft.com/office/officeart/2005/8/layout/list1"/>
    <dgm:cxn modelId="{5C31F3CC-E778-41F2-8BA4-4A1CE766F4C4}" type="presParOf" srcId="{FA4E5695-7ACE-486F-8771-CD798D475208}" destId="{C251F587-FDFE-4ABF-8402-6055DBDAC3F3}" srcOrd="19" destOrd="0" presId="urn:microsoft.com/office/officeart/2005/8/layout/list1"/>
    <dgm:cxn modelId="{408BE549-AB8B-4E8E-93A7-EB42D28D68C8}" type="presParOf" srcId="{FA4E5695-7ACE-486F-8771-CD798D475208}" destId="{EE131C45-8E88-4BC3-86F5-7EF47304D298}" srcOrd="20" destOrd="0" presId="urn:microsoft.com/office/officeart/2005/8/layout/list1"/>
    <dgm:cxn modelId="{21D96B25-EBC1-48E2-9173-B5A458EB9678}" type="presParOf" srcId="{EE131C45-8E88-4BC3-86F5-7EF47304D298}" destId="{907717D3-9984-4D37-A72E-BC04C71E05F1}" srcOrd="0" destOrd="0" presId="urn:microsoft.com/office/officeart/2005/8/layout/list1"/>
    <dgm:cxn modelId="{0AF1980D-B5D1-4044-8F8E-7F1EF2FCA841}" type="presParOf" srcId="{EE131C45-8E88-4BC3-86F5-7EF47304D298}" destId="{A8D3DD46-66D0-410C-BDBC-E19DED5F2958}" srcOrd="1" destOrd="0" presId="urn:microsoft.com/office/officeart/2005/8/layout/list1"/>
    <dgm:cxn modelId="{62EEA250-8512-4E60-AF83-10DD20173207}" type="presParOf" srcId="{FA4E5695-7ACE-486F-8771-CD798D475208}" destId="{9D75B637-8433-4DDB-9CFB-19BC7ADAAEE2}" srcOrd="21" destOrd="0" presId="urn:microsoft.com/office/officeart/2005/8/layout/list1"/>
    <dgm:cxn modelId="{3252D45A-EACB-48A2-8905-BDA3A8120600}" type="presParOf" srcId="{FA4E5695-7ACE-486F-8771-CD798D475208}" destId="{BBEE136E-5A09-4D97-A55E-25CAF8B8B669}" srcOrd="22" destOrd="0" presId="urn:microsoft.com/office/officeart/2005/8/layout/list1"/>
    <dgm:cxn modelId="{603B42A7-95B3-4983-8083-EF35B9B395DD}" type="presParOf" srcId="{FA4E5695-7ACE-486F-8771-CD798D475208}" destId="{69D3153F-B6E6-4514-AE10-781F6E3F0478}" srcOrd="23" destOrd="0" presId="urn:microsoft.com/office/officeart/2005/8/layout/list1"/>
    <dgm:cxn modelId="{779A882A-48EE-4CC7-A8E6-DA149DAA411E}" type="presParOf" srcId="{FA4E5695-7ACE-486F-8771-CD798D475208}" destId="{EE34E8A8-E699-4E7F-946A-8C9253569EC6}" srcOrd="24" destOrd="0" presId="urn:microsoft.com/office/officeart/2005/8/layout/list1"/>
    <dgm:cxn modelId="{78FAD5B7-7F7C-43E4-9DC1-7767780C744A}" type="presParOf" srcId="{EE34E8A8-E699-4E7F-946A-8C9253569EC6}" destId="{276F1411-9B24-4855-8BED-4FD7DF81BED4}" srcOrd="0" destOrd="0" presId="urn:microsoft.com/office/officeart/2005/8/layout/list1"/>
    <dgm:cxn modelId="{FA34CA83-8380-42E7-91B8-EE6B066BFA0A}" type="presParOf" srcId="{EE34E8A8-E699-4E7F-946A-8C9253569EC6}" destId="{5B5D073D-69BE-4094-AAF7-A8BCCA96CEE5}" srcOrd="1" destOrd="0" presId="urn:microsoft.com/office/officeart/2005/8/layout/list1"/>
    <dgm:cxn modelId="{B4E00FE1-6F7A-477C-ABC8-BB12EAB57AD5}" type="presParOf" srcId="{FA4E5695-7ACE-486F-8771-CD798D475208}" destId="{EB5441CC-3F5F-4653-BEFA-17A69D5315E7}" srcOrd="25" destOrd="0" presId="urn:microsoft.com/office/officeart/2005/8/layout/list1"/>
    <dgm:cxn modelId="{DE1F81A3-B4A9-43A5-8FD7-FCA338786423}" type="presParOf" srcId="{FA4E5695-7ACE-486F-8771-CD798D475208}" destId="{9D99C68D-280D-4281-B631-96B2810021E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913E2-FC51-4CBF-A85F-E640377B6F0D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A522A-9DA5-4D8F-80B6-0316D59E7EF6}">
      <dgm:prSet phldrT="[Text]" custT="1"/>
      <dgm:spPr>
        <a:solidFill>
          <a:srgbClr val="9E35A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El chorizo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81215B5C-1B8E-4E34-93C8-0D75447F1B86}" type="parTrans" cxnId="{E6965762-001A-4583-8090-120DC6D369DB}">
      <dgm:prSet/>
      <dgm:spPr/>
      <dgm:t>
        <a:bodyPr/>
        <a:lstStyle/>
        <a:p>
          <a:endParaRPr lang="en-US"/>
        </a:p>
      </dgm:t>
    </dgm:pt>
    <dgm:pt modelId="{DC893F5E-BB87-4CED-8AA4-F4A12FDF8C54}" type="sibTrans" cxnId="{E6965762-001A-4583-8090-120DC6D369DB}">
      <dgm:prSet/>
      <dgm:spPr/>
      <dgm:t>
        <a:bodyPr/>
        <a:lstStyle/>
        <a:p>
          <a:endParaRPr lang="en-US"/>
        </a:p>
      </dgm:t>
    </dgm:pt>
    <dgm:pt modelId="{38FA3C1F-AA97-4570-B88F-993765BB459B}">
      <dgm:prSet phldrT="[Text]" custT="1"/>
      <dgm:spPr>
        <a:solidFill>
          <a:srgbClr val="9E35A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El cerdo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C8369E90-03BF-4F51-9C5D-F1A94B9990A8}" type="parTrans" cxnId="{EF2BEA9B-356D-4785-9C52-0FFB06EE8EA4}">
      <dgm:prSet/>
      <dgm:spPr/>
      <dgm:t>
        <a:bodyPr/>
        <a:lstStyle/>
        <a:p>
          <a:endParaRPr lang="en-US"/>
        </a:p>
      </dgm:t>
    </dgm:pt>
    <dgm:pt modelId="{F4CE1351-0218-45FB-AD42-542C30C0F754}" type="sibTrans" cxnId="{EF2BEA9B-356D-4785-9C52-0FFB06EE8EA4}">
      <dgm:prSet/>
      <dgm:spPr/>
      <dgm:t>
        <a:bodyPr/>
        <a:lstStyle/>
        <a:p>
          <a:endParaRPr lang="en-US"/>
        </a:p>
      </dgm:t>
    </dgm:pt>
    <dgm:pt modelId="{B0319E83-4576-4C62-B56B-9AB3F156E909}">
      <dgm:prSet phldrT="[Text]" custT="1"/>
      <dgm:spPr>
        <a:solidFill>
          <a:srgbClr val="9E35A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Los frijoles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679E29E4-EC68-47F2-B516-A892DC44B0C9}" type="parTrans" cxnId="{7525A212-A4A0-48FB-9210-DBF38DA10276}">
      <dgm:prSet/>
      <dgm:spPr/>
      <dgm:t>
        <a:bodyPr/>
        <a:lstStyle/>
        <a:p>
          <a:endParaRPr lang="en-US"/>
        </a:p>
      </dgm:t>
    </dgm:pt>
    <dgm:pt modelId="{F90845D1-1793-4C69-B6A9-EC4A3FBEBFB9}" type="sibTrans" cxnId="{7525A212-A4A0-48FB-9210-DBF38DA10276}">
      <dgm:prSet/>
      <dgm:spPr/>
      <dgm:t>
        <a:bodyPr/>
        <a:lstStyle/>
        <a:p>
          <a:endParaRPr lang="en-US"/>
        </a:p>
      </dgm:t>
    </dgm:pt>
    <dgm:pt modelId="{1EB4524A-728F-418A-AD32-2A08E892F38F}">
      <dgm:prSet phldrT="[Text]" custT="1"/>
      <dgm:spPr>
        <a:solidFill>
          <a:srgbClr val="9E35A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Los huevos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1048B0F4-0966-4AEE-B3E5-BDFE05E12CD0}" type="parTrans" cxnId="{B09F4F2E-7537-4A9B-BC91-A46F1E7733AB}">
      <dgm:prSet/>
      <dgm:spPr/>
      <dgm:t>
        <a:bodyPr/>
        <a:lstStyle/>
        <a:p>
          <a:endParaRPr lang="en-US"/>
        </a:p>
      </dgm:t>
    </dgm:pt>
    <dgm:pt modelId="{460D62ED-EFA6-4D69-8552-18C2D73FC85E}" type="sibTrans" cxnId="{B09F4F2E-7537-4A9B-BC91-A46F1E7733AB}">
      <dgm:prSet/>
      <dgm:spPr/>
      <dgm:t>
        <a:bodyPr/>
        <a:lstStyle/>
        <a:p>
          <a:endParaRPr lang="en-US"/>
        </a:p>
      </dgm:t>
    </dgm:pt>
    <dgm:pt modelId="{FCB1D414-DDFA-4F0A-9AF9-AF96568D8D04}">
      <dgm:prSet phldrT="[Text]" custT="1"/>
      <dgm:spPr>
        <a:solidFill>
          <a:srgbClr val="9E35A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El jamón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699C23C6-7FFA-42E3-A0DB-A1307F25ADC1}" type="parTrans" cxnId="{E4788F52-89CE-4E2F-9AC7-D9945AADE61E}">
      <dgm:prSet/>
      <dgm:spPr/>
      <dgm:t>
        <a:bodyPr/>
        <a:lstStyle/>
        <a:p>
          <a:endParaRPr lang="en-US"/>
        </a:p>
      </dgm:t>
    </dgm:pt>
    <dgm:pt modelId="{ADE67375-E2E5-4AC6-A8A2-39EE891AF60A}" type="sibTrans" cxnId="{E4788F52-89CE-4E2F-9AC7-D9945AADE61E}">
      <dgm:prSet/>
      <dgm:spPr/>
      <dgm:t>
        <a:bodyPr/>
        <a:lstStyle/>
        <a:p>
          <a:endParaRPr lang="en-US"/>
        </a:p>
      </dgm:t>
    </dgm:pt>
    <dgm:pt modelId="{25F9A277-BD68-4FD8-A853-B02C135999A4}">
      <dgm:prSet phldrT="[Text]" custT="1"/>
      <dgm:spPr>
        <a:solidFill>
          <a:srgbClr val="9E35A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Los mariscos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E25362DA-D416-4509-88B3-C3D7E494B1F2}" type="parTrans" cxnId="{869BA811-7D5A-4248-9AA0-DB5C56F940B5}">
      <dgm:prSet/>
      <dgm:spPr/>
      <dgm:t>
        <a:bodyPr/>
        <a:lstStyle/>
        <a:p>
          <a:endParaRPr lang="en-US"/>
        </a:p>
      </dgm:t>
    </dgm:pt>
    <dgm:pt modelId="{A7CC737C-B0C1-4BAC-BBE7-AB72178ED482}" type="sibTrans" cxnId="{869BA811-7D5A-4248-9AA0-DB5C56F940B5}">
      <dgm:prSet/>
      <dgm:spPr/>
      <dgm:t>
        <a:bodyPr/>
        <a:lstStyle/>
        <a:p>
          <a:endParaRPr lang="en-US"/>
        </a:p>
      </dgm:t>
    </dgm:pt>
    <dgm:pt modelId="{9B0F09FD-CA3D-4ABD-B1B8-F3BFABC30910}">
      <dgm:prSet phldrT="[Text]" custT="1"/>
      <dgm:spPr>
        <a:solidFill>
          <a:srgbClr val="9E35A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El pescado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B2BAF467-E060-4742-9253-EC2ADCA5CD80}" type="parTrans" cxnId="{45F23F67-90EF-4BD8-850D-D81738E04524}">
      <dgm:prSet/>
      <dgm:spPr/>
      <dgm:t>
        <a:bodyPr/>
        <a:lstStyle/>
        <a:p>
          <a:endParaRPr lang="en-US"/>
        </a:p>
      </dgm:t>
    </dgm:pt>
    <dgm:pt modelId="{619678D8-31AB-42F0-8AC6-639C747087CF}" type="sibTrans" cxnId="{45F23F67-90EF-4BD8-850D-D81738E04524}">
      <dgm:prSet/>
      <dgm:spPr/>
      <dgm:t>
        <a:bodyPr/>
        <a:lstStyle/>
        <a:p>
          <a:endParaRPr lang="en-US"/>
        </a:p>
      </dgm:t>
    </dgm:pt>
    <dgm:pt modelId="{3BAF8D18-4685-4D16-A6FA-0B6A23FC08F1}">
      <dgm:prSet phldrT="[Text]" custT="1"/>
      <dgm:spPr>
        <a:solidFill>
          <a:srgbClr val="9E35A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El res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6B66D3A3-A7A2-4978-9D48-AB8F42AA44FF}" type="parTrans" cxnId="{FF2372FD-50D2-492E-9C83-16F11FC7FBBE}">
      <dgm:prSet/>
      <dgm:spPr/>
      <dgm:t>
        <a:bodyPr/>
        <a:lstStyle/>
        <a:p>
          <a:endParaRPr lang="en-US"/>
        </a:p>
      </dgm:t>
    </dgm:pt>
    <dgm:pt modelId="{D58F71FF-E898-45C0-AC5B-F0821C7D2F08}" type="sibTrans" cxnId="{FF2372FD-50D2-492E-9C83-16F11FC7FBBE}">
      <dgm:prSet/>
      <dgm:spPr/>
      <dgm:t>
        <a:bodyPr/>
        <a:lstStyle/>
        <a:p>
          <a:endParaRPr lang="en-US"/>
        </a:p>
      </dgm:t>
    </dgm:pt>
    <dgm:pt modelId="{FA4E5695-7ACE-486F-8771-CD798D475208}" type="pres">
      <dgm:prSet presAssocID="{B7F913E2-FC51-4CBF-A85F-E640377B6F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0B564-CACE-4D9E-BDB0-C8F71F9287AC}" type="pres">
      <dgm:prSet presAssocID="{3CEA522A-9DA5-4D8F-80B6-0316D59E7EF6}" presName="parentLin" presStyleCnt="0"/>
      <dgm:spPr/>
    </dgm:pt>
    <dgm:pt modelId="{B1811FD3-E2D5-44B4-A2CC-9E5AA99BF6B4}" type="pres">
      <dgm:prSet presAssocID="{3CEA522A-9DA5-4D8F-80B6-0316D59E7EF6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E5FFF1AD-9628-41D4-8FC7-1B730818491A}" type="pres">
      <dgm:prSet presAssocID="{3CEA522A-9DA5-4D8F-80B6-0316D59E7EF6}" presName="parentText" presStyleLbl="node1" presStyleIdx="0" presStyleCnt="8" custScaleX="99241" custScaleY="93121" custLinFactNeighborX="-12565" custLinFactNeighborY="47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796FB-7C74-41BD-B5EA-3D27BF9B5991}" type="pres">
      <dgm:prSet presAssocID="{3CEA522A-9DA5-4D8F-80B6-0316D59E7EF6}" presName="negativeSpace" presStyleCnt="0"/>
      <dgm:spPr/>
    </dgm:pt>
    <dgm:pt modelId="{4CE9B260-D990-4590-A537-E0158B3E4F3F}" type="pres">
      <dgm:prSet presAssocID="{3CEA522A-9DA5-4D8F-80B6-0316D59E7EF6}" presName="childText" presStyleLbl="conFgAcc1" presStyleIdx="0" presStyleCnt="8">
        <dgm:presLayoutVars>
          <dgm:bulletEnabled val="1"/>
        </dgm:presLayoutVars>
      </dgm:prSet>
      <dgm:spPr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/>
        </a:p>
      </dgm:t>
    </dgm:pt>
    <dgm:pt modelId="{9A8F4592-C071-4424-9831-4994F646D2A0}" type="pres">
      <dgm:prSet presAssocID="{DC893F5E-BB87-4CED-8AA4-F4A12FDF8C54}" presName="spaceBetweenRectangles" presStyleCnt="0"/>
      <dgm:spPr/>
    </dgm:pt>
    <dgm:pt modelId="{98298A13-3D4B-4920-AAA7-335CD54326DC}" type="pres">
      <dgm:prSet presAssocID="{38FA3C1F-AA97-4570-B88F-993765BB459B}" presName="parentLin" presStyleCnt="0"/>
      <dgm:spPr/>
    </dgm:pt>
    <dgm:pt modelId="{F3DC7F3F-C3A5-41E4-AD54-7FD9ACA2D97C}" type="pres">
      <dgm:prSet presAssocID="{38FA3C1F-AA97-4570-B88F-993765BB459B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0C361A0-BA7B-4BD8-AD17-B54947216E1E}" type="pres">
      <dgm:prSet presAssocID="{38FA3C1F-AA97-4570-B88F-993765BB459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10DEE-1C66-4E0B-BCB1-0BF85EA33FB3}" type="pres">
      <dgm:prSet presAssocID="{38FA3C1F-AA97-4570-B88F-993765BB459B}" presName="negativeSpace" presStyleCnt="0"/>
      <dgm:spPr/>
    </dgm:pt>
    <dgm:pt modelId="{C5976A7C-20C2-497B-8706-FE0A9334C354}" type="pres">
      <dgm:prSet presAssocID="{38FA3C1F-AA97-4570-B88F-993765BB459B}" presName="childText" presStyleLbl="conFgAcc1" presStyleIdx="1" presStyleCnt="8">
        <dgm:presLayoutVars>
          <dgm:bulletEnabled val="1"/>
        </dgm:presLayoutVars>
      </dgm:prSet>
      <dgm:spPr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E67BC254-B82D-445F-A08B-CB8931B2AECE}" type="pres">
      <dgm:prSet presAssocID="{F4CE1351-0218-45FB-AD42-542C30C0F754}" presName="spaceBetweenRectangles" presStyleCnt="0"/>
      <dgm:spPr/>
    </dgm:pt>
    <dgm:pt modelId="{04F2A52A-6693-4F08-B5D6-FD6DF2F46152}" type="pres">
      <dgm:prSet presAssocID="{B0319E83-4576-4C62-B56B-9AB3F156E909}" presName="parentLin" presStyleCnt="0"/>
      <dgm:spPr/>
    </dgm:pt>
    <dgm:pt modelId="{FC85877A-3A72-42E1-BD1E-B664B6FAE5F8}" type="pres">
      <dgm:prSet presAssocID="{B0319E83-4576-4C62-B56B-9AB3F156E909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C549396B-35D6-4EB1-BFA7-E9D2C37110CE}" type="pres">
      <dgm:prSet presAssocID="{B0319E83-4576-4C62-B56B-9AB3F156E90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8328F-A6E8-4B78-849E-234F6EE2A591}" type="pres">
      <dgm:prSet presAssocID="{B0319E83-4576-4C62-B56B-9AB3F156E909}" presName="negativeSpace" presStyleCnt="0"/>
      <dgm:spPr/>
    </dgm:pt>
    <dgm:pt modelId="{57472E42-1721-4DDF-91EC-42A40D8D60D6}" type="pres">
      <dgm:prSet presAssocID="{B0319E83-4576-4C62-B56B-9AB3F156E909}" presName="childText" presStyleLbl="conFgAcc1" presStyleIdx="2" presStyleCnt="8">
        <dgm:presLayoutVars>
          <dgm:bulletEnabled val="1"/>
        </dgm:presLayoutVars>
      </dgm:prSet>
      <dgm:spPr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E09C9D77-7B57-412C-B173-E46026BA9142}" type="pres">
      <dgm:prSet presAssocID="{F90845D1-1793-4C69-B6A9-EC4A3FBEBFB9}" presName="spaceBetweenRectangles" presStyleCnt="0"/>
      <dgm:spPr/>
    </dgm:pt>
    <dgm:pt modelId="{E2BF3B0B-258B-43F9-920D-7551DD275A85}" type="pres">
      <dgm:prSet presAssocID="{1EB4524A-728F-418A-AD32-2A08E892F38F}" presName="parentLin" presStyleCnt="0"/>
      <dgm:spPr/>
    </dgm:pt>
    <dgm:pt modelId="{EC17A5E3-065D-48EF-B739-0DA34531E9B2}" type="pres">
      <dgm:prSet presAssocID="{1EB4524A-728F-418A-AD32-2A08E892F38F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898CD99A-394D-4A0F-A6C9-46ECDE5EC038}" type="pres">
      <dgm:prSet presAssocID="{1EB4524A-728F-418A-AD32-2A08E892F38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F4802-91DC-4A29-98A4-41D4CED6F59B}" type="pres">
      <dgm:prSet presAssocID="{1EB4524A-728F-418A-AD32-2A08E892F38F}" presName="negativeSpace" presStyleCnt="0"/>
      <dgm:spPr/>
    </dgm:pt>
    <dgm:pt modelId="{A3FFB8EB-E691-4ECD-911E-31CF2ED19646}" type="pres">
      <dgm:prSet presAssocID="{1EB4524A-728F-418A-AD32-2A08E892F38F}" presName="childText" presStyleLbl="conFgAcc1" presStyleIdx="3" presStyleCnt="8">
        <dgm:presLayoutVars>
          <dgm:bulletEnabled val="1"/>
        </dgm:presLayoutVars>
      </dgm:prSet>
      <dgm:spPr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2D9CD866-C20F-4E04-8FC5-9A9DC6DD68D8}" type="pres">
      <dgm:prSet presAssocID="{460D62ED-EFA6-4D69-8552-18C2D73FC85E}" presName="spaceBetweenRectangles" presStyleCnt="0"/>
      <dgm:spPr/>
    </dgm:pt>
    <dgm:pt modelId="{8F10405C-F724-48B7-8E73-0FB35707F530}" type="pres">
      <dgm:prSet presAssocID="{FCB1D414-DDFA-4F0A-9AF9-AF96568D8D04}" presName="parentLin" presStyleCnt="0"/>
      <dgm:spPr/>
    </dgm:pt>
    <dgm:pt modelId="{3001DB0C-1085-493B-8D6E-424121241E8F}" type="pres">
      <dgm:prSet presAssocID="{FCB1D414-DDFA-4F0A-9AF9-AF96568D8D04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4E64EDB0-DE6B-4A6A-9EF5-72205E007C18}" type="pres">
      <dgm:prSet presAssocID="{FCB1D414-DDFA-4F0A-9AF9-AF96568D8D0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487E3-0ECA-4F09-925F-A5BAF617167E}" type="pres">
      <dgm:prSet presAssocID="{FCB1D414-DDFA-4F0A-9AF9-AF96568D8D04}" presName="negativeSpace" presStyleCnt="0"/>
      <dgm:spPr/>
    </dgm:pt>
    <dgm:pt modelId="{9E03195A-E172-4E32-89CC-DF3C34E131E7}" type="pres">
      <dgm:prSet presAssocID="{FCB1D414-DDFA-4F0A-9AF9-AF96568D8D04}" presName="childText" presStyleLbl="conFgAcc1" presStyleIdx="4" presStyleCnt="8">
        <dgm:presLayoutVars>
          <dgm:bulletEnabled val="1"/>
        </dgm:presLayoutVars>
      </dgm:prSet>
      <dgm:spPr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78084928-E421-4A46-A2CF-03627E74E038}" type="pres">
      <dgm:prSet presAssocID="{ADE67375-E2E5-4AC6-A8A2-39EE891AF60A}" presName="spaceBetweenRectangles" presStyleCnt="0"/>
      <dgm:spPr/>
    </dgm:pt>
    <dgm:pt modelId="{43352B2C-C8E6-40E0-B170-BE8731C4FF27}" type="pres">
      <dgm:prSet presAssocID="{25F9A277-BD68-4FD8-A853-B02C135999A4}" presName="parentLin" presStyleCnt="0"/>
      <dgm:spPr/>
    </dgm:pt>
    <dgm:pt modelId="{E1128C02-D761-465B-8148-056DDC9E6CE1}" type="pres">
      <dgm:prSet presAssocID="{25F9A277-BD68-4FD8-A853-B02C135999A4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EB02F35F-DB84-4A2B-BC04-8EC2B404956B}" type="pres">
      <dgm:prSet presAssocID="{25F9A277-BD68-4FD8-A853-B02C135999A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0D0F5-5275-4334-939A-43371D996915}" type="pres">
      <dgm:prSet presAssocID="{25F9A277-BD68-4FD8-A853-B02C135999A4}" presName="negativeSpace" presStyleCnt="0"/>
      <dgm:spPr/>
    </dgm:pt>
    <dgm:pt modelId="{25B4375D-6B7B-47D3-AFF6-1EA091D7A2A5}" type="pres">
      <dgm:prSet presAssocID="{25F9A277-BD68-4FD8-A853-B02C135999A4}" presName="childText" presStyleLbl="conFgAcc1" presStyleIdx="5" presStyleCnt="8">
        <dgm:presLayoutVars>
          <dgm:bulletEnabled val="1"/>
        </dgm:presLayoutVars>
      </dgm:prSet>
      <dgm:spPr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1637EF2B-1472-4EAE-917C-67B3E7473F86}" type="pres">
      <dgm:prSet presAssocID="{A7CC737C-B0C1-4BAC-BBE7-AB72178ED482}" presName="spaceBetweenRectangles" presStyleCnt="0"/>
      <dgm:spPr/>
    </dgm:pt>
    <dgm:pt modelId="{006D45E2-F494-4D83-871B-5E0CF52A4128}" type="pres">
      <dgm:prSet presAssocID="{9B0F09FD-CA3D-4ABD-B1B8-F3BFABC30910}" presName="parentLin" presStyleCnt="0"/>
      <dgm:spPr/>
    </dgm:pt>
    <dgm:pt modelId="{F91ED5C7-C773-4890-8CAE-2BD5F7ADB7BF}" type="pres">
      <dgm:prSet presAssocID="{9B0F09FD-CA3D-4ABD-B1B8-F3BFABC30910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26FC44DF-9748-446C-8EDA-4707F9949ACB}" type="pres">
      <dgm:prSet presAssocID="{9B0F09FD-CA3D-4ABD-B1B8-F3BFABC3091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0DD17-12BD-48DD-A0B3-DA913F276F23}" type="pres">
      <dgm:prSet presAssocID="{9B0F09FD-CA3D-4ABD-B1B8-F3BFABC30910}" presName="negativeSpace" presStyleCnt="0"/>
      <dgm:spPr/>
    </dgm:pt>
    <dgm:pt modelId="{C2AC6231-6169-4D8A-ADEA-79AD63868F85}" type="pres">
      <dgm:prSet presAssocID="{9B0F09FD-CA3D-4ABD-B1B8-F3BFABC30910}" presName="childText" presStyleLbl="conFgAcc1" presStyleIdx="6" presStyleCnt="8">
        <dgm:presLayoutVars>
          <dgm:bulletEnabled val="1"/>
        </dgm:presLayoutVars>
      </dgm:prSet>
      <dgm:spPr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D390956B-F27A-46B7-82FD-204FF4FC31DF}" type="pres">
      <dgm:prSet presAssocID="{619678D8-31AB-42F0-8AC6-639C747087CF}" presName="spaceBetweenRectangles" presStyleCnt="0"/>
      <dgm:spPr/>
    </dgm:pt>
    <dgm:pt modelId="{447D72A6-5C32-4BE3-A45E-4A29FC53CCC6}" type="pres">
      <dgm:prSet presAssocID="{3BAF8D18-4685-4D16-A6FA-0B6A23FC08F1}" presName="parentLin" presStyleCnt="0"/>
      <dgm:spPr/>
    </dgm:pt>
    <dgm:pt modelId="{C968227D-36BE-4A28-9222-9CC3C7E71E1C}" type="pres">
      <dgm:prSet presAssocID="{3BAF8D18-4685-4D16-A6FA-0B6A23FC08F1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951B0A6E-D222-437C-AF38-93124E484311}" type="pres">
      <dgm:prSet presAssocID="{3BAF8D18-4685-4D16-A6FA-0B6A23FC08F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CBA64-94E3-4D11-AF30-186D7CB52080}" type="pres">
      <dgm:prSet presAssocID="{3BAF8D18-4685-4D16-A6FA-0B6A23FC08F1}" presName="negativeSpace" presStyleCnt="0"/>
      <dgm:spPr/>
    </dgm:pt>
    <dgm:pt modelId="{2DA66183-7D3B-4D06-B244-1C2C47E560D8}" type="pres">
      <dgm:prSet presAssocID="{3BAF8D18-4685-4D16-A6FA-0B6A23FC08F1}" presName="childText" presStyleLbl="conFgAcc1" presStyleIdx="7" presStyleCnt="8">
        <dgm:presLayoutVars>
          <dgm:bulletEnabled val="1"/>
        </dgm:presLayoutVars>
      </dgm:prSet>
      <dgm:spPr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</dgm:ptLst>
  <dgm:cxnLst>
    <dgm:cxn modelId="{FCB52AD1-18BB-47E2-80E7-23D18B3944E8}" type="presOf" srcId="{B0319E83-4576-4C62-B56B-9AB3F156E909}" destId="{C549396B-35D6-4EB1-BFA7-E9D2C37110CE}" srcOrd="1" destOrd="0" presId="urn:microsoft.com/office/officeart/2005/8/layout/list1"/>
    <dgm:cxn modelId="{B485B0F9-2D17-4516-8FEA-8AE1F69168DE}" type="presOf" srcId="{B0319E83-4576-4C62-B56B-9AB3F156E909}" destId="{FC85877A-3A72-42E1-BD1E-B664B6FAE5F8}" srcOrd="0" destOrd="0" presId="urn:microsoft.com/office/officeart/2005/8/layout/list1"/>
    <dgm:cxn modelId="{B09F4F2E-7537-4A9B-BC91-A46F1E7733AB}" srcId="{B7F913E2-FC51-4CBF-A85F-E640377B6F0D}" destId="{1EB4524A-728F-418A-AD32-2A08E892F38F}" srcOrd="3" destOrd="0" parTransId="{1048B0F4-0966-4AEE-B3E5-BDFE05E12CD0}" sibTransId="{460D62ED-EFA6-4D69-8552-18C2D73FC85E}"/>
    <dgm:cxn modelId="{BFB46241-1F1A-4BF3-B8CF-22AEDAE1EBC7}" type="presOf" srcId="{3BAF8D18-4685-4D16-A6FA-0B6A23FC08F1}" destId="{C968227D-36BE-4A28-9222-9CC3C7E71E1C}" srcOrd="0" destOrd="0" presId="urn:microsoft.com/office/officeart/2005/8/layout/list1"/>
    <dgm:cxn modelId="{40401DFE-D73D-46E5-804E-120760D6016B}" type="presOf" srcId="{9B0F09FD-CA3D-4ABD-B1B8-F3BFABC30910}" destId="{26FC44DF-9748-446C-8EDA-4707F9949ACB}" srcOrd="1" destOrd="0" presId="urn:microsoft.com/office/officeart/2005/8/layout/list1"/>
    <dgm:cxn modelId="{961286EB-3573-4148-BD58-7F927DA40561}" type="presOf" srcId="{1EB4524A-728F-418A-AD32-2A08E892F38F}" destId="{898CD99A-394D-4A0F-A6C9-46ECDE5EC038}" srcOrd="1" destOrd="0" presId="urn:microsoft.com/office/officeart/2005/8/layout/list1"/>
    <dgm:cxn modelId="{D3A56E7D-CB4F-4E3F-A1EB-2C1F6DE13260}" type="presOf" srcId="{38FA3C1F-AA97-4570-B88F-993765BB459B}" destId="{60C361A0-BA7B-4BD8-AD17-B54947216E1E}" srcOrd="1" destOrd="0" presId="urn:microsoft.com/office/officeart/2005/8/layout/list1"/>
    <dgm:cxn modelId="{499B4209-0B50-41D8-B2F8-E2F44B36EF4C}" type="presOf" srcId="{3CEA522A-9DA5-4D8F-80B6-0316D59E7EF6}" destId="{E5FFF1AD-9628-41D4-8FC7-1B730818491A}" srcOrd="1" destOrd="0" presId="urn:microsoft.com/office/officeart/2005/8/layout/list1"/>
    <dgm:cxn modelId="{EF2BEA9B-356D-4785-9C52-0FFB06EE8EA4}" srcId="{B7F913E2-FC51-4CBF-A85F-E640377B6F0D}" destId="{38FA3C1F-AA97-4570-B88F-993765BB459B}" srcOrd="1" destOrd="0" parTransId="{C8369E90-03BF-4F51-9C5D-F1A94B9990A8}" sibTransId="{F4CE1351-0218-45FB-AD42-542C30C0F754}"/>
    <dgm:cxn modelId="{869BA811-7D5A-4248-9AA0-DB5C56F940B5}" srcId="{B7F913E2-FC51-4CBF-A85F-E640377B6F0D}" destId="{25F9A277-BD68-4FD8-A853-B02C135999A4}" srcOrd="5" destOrd="0" parTransId="{E25362DA-D416-4509-88B3-C3D7E494B1F2}" sibTransId="{A7CC737C-B0C1-4BAC-BBE7-AB72178ED482}"/>
    <dgm:cxn modelId="{E6965762-001A-4583-8090-120DC6D369DB}" srcId="{B7F913E2-FC51-4CBF-A85F-E640377B6F0D}" destId="{3CEA522A-9DA5-4D8F-80B6-0316D59E7EF6}" srcOrd="0" destOrd="0" parTransId="{81215B5C-1B8E-4E34-93C8-0D75447F1B86}" sibTransId="{DC893F5E-BB87-4CED-8AA4-F4A12FDF8C54}"/>
    <dgm:cxn modelId="{C9D7A4DC-2B0C-4A07-AAC7-F6F1AA35831D}" type="presOf" srcId="{25F9A277-BD68-4FD8-A853-B02C135999A4}" destId="{EB02F35F-DB84-4A2B-BC04-8EC2B404956B}" srcOrd="1" destOrd="0" presId="urn:microsoft.com/office/officeart/2005/8/layout/list1"/>
    <dgm:cxn modelId="{80816D33-C936-4CFF-BF8A-EDAA0201678F}" type="presOf" srcId="{FCB1D414-DDFA-4F0A-9AF9-AF96568D8D04}" destId="{3001DB0C-1085-493B-8D6E-424121241E8F}" srcOrd="0" destOrd="0" presId="urn:microsoft.com/office/officeart/2005/8/layout/list1"/>
    <dgm:cxn modelId="{EB3A8BEC-E1B8-4FCC-8461-FE5BC63CCC99}" type="presOf" srcId="{3CEA522A-9DA5-4D8F-80B6-0316D59E7EF6}" destId="{B1811FD3-E2D5-44B4-A2CC-9E5AA99BF6B4}" srcOrd="0" destOrd="0" presId="urn:microsoft.com/office/officeart/2005/8/layout/list1"/>
    <dgm:cxn modelId="{74B22925-0E23-48B2-8C4D-101761F9F29B}" type="presOf" srcId="{1EB4524A-728F-418A-AD32-2A08E892F38F}" destId="{EC17A5E3-065D-48EF-B739-0DA34531E9B2}" srcOrd="0" destOrd="0" presId="urn:microsoft.com/office/officeart/2005/8/layout/list1"/>
    <dgm:cxn modelId="{45F23F67-90EF-4BD8-850D-D81738E04524}" srcId="{B7F913E2-FC51-4CBF-A85F-E640377B6F0D}" destId="{9B0F09FD-CA3D-4ABD-B1B8-F3BFABC30910}" srcOrd="6" destOrd="0" parTransId="{B2BAF467-E060-4742-9253-EC2ADCA5CD80}" sibTransId="{619678D8-31AB-42F0-8AC6-639C747087CF}"/>
    <dgm:cxn modelId="{DD81E582-D09E-4522-94B4-5E767474100B}" type="presOf" srcId="{25F9A277-BD68-4FD8-A853-B02C135999A4}" destId="{E1128C02-D761-465B-8148-056DDC9E6CE1}" srcOrd="0" destOrd="0" presId="urn:microsoft.com/office/officeart/2005/8/layout/list1"/>
    <dgm:cxn modelId="{0503CFD6-B234-446B-8DCA-34254046964D}" type="presOf" srcId="{B7F913E2-FC51-4CBF-A85F-E640377B6F0D}" destId="{FA4E5695-7ACE-486F-8771-CD798D475208}" srcOrd="0" destOrd="0" presId="urn:microsoft.com/office/officeart/2005/8/layout/list1"/>
    <dgm:cxn modelId="{7E56352A-396C-45FC-8894-145218E30395}" type="presOf" srcId="{FCB1D414-DDFA-4F0A-9AF9-AF96568D8D04}" destId="{4E64EDB0-DE6B-4A6A-9EF5-72205E007C18}" srcOrd="1" destOrd="0" presId="urn:microsoft.com/office/officeart/2005/8/layout/list1"/>
    <dgm:cxn modelId="{EC911789-591D-482D-A74A-7FF541151708}" type="presOf" srcId="{3BAF8D18-4685-4D16-A6FA-0B6A23FC08F1}" destId="{951B0A6E-D222-437C-AF38-93124E484311}" srcOrd="1" destOrd="0" presId="urn:microsoft.com/office/officeart/2005/8/layout/list1"/>
    <dgm:cxn modelId="{7525A212-A4A0-48FB-9210-DBF38DA10276}" srcId="{B7F913E2-FC51-4CBF-A85F-E640377B6F0D}" destId="{B0319E83-4576-4C62-B56B-9AB3F156E909}" srcOrd="2" destOrd="0" parTransId="{679E29E4-EC68-47F2-B516-A892DC44B0C9}" sibTransId="{F90845D1-1793-4C69-B6A9-EC4A3FBEBFB9}"/>
    <dgm:cxn modelId="{EA938F08-3EAC-4A6A-82D4-E423D4CC3DA6}" type="presOf" srcId="{9B0F09FD-CA3D-4ABD-B1B8-F3BFABC30910}" destId="{F91ED5C7-C773-4890-8CAE-2BD5F7ADB7BF}" srcOrd="0" destOrd="0" presId="urn:microsoft.com/office/officeart/2005/8/layout/list1"/>
    <dgm:cxn modelId="{F2AF5C89-BC45-4F86-BAE5-3F475DC0AF4E}" type="presOf" srcId="{38FA3C1F-AA97-4570-B88F-993765BB459B}" destId="{F3DC7F3F-C3A5-41E4-AD54-7FD9ACA2D97C}" srcOrd="0" destOrd="0" presId="urn:microsoft.com/office/officeart/2005/8/layout/list1"/>
    <dgm:cxn modelId="{E4788F52-89CE-4E2F-9AC7-D9945AADE61E}" srcId="{B7F913E2-FC51-4CBF-A85F-E640377B6F0D}" destId="{FCB1D414-DDFA-4F0A-9AF9-AF96568D8D04}" srcOrd="4" destOrd="0" parTransId="{699C23C6-7FFA-42E3-A0DB-A1307F25ADC1}" sibTransId="{ADE67375-E2E5-4AC6-A8A2-39EE891AF60A}"/>
    <dgm:cxn modelId="{FF2372FD-50D2-492E-9C83-16F11FC7FBBE}" srcId="{B7F913E2-FC51-4CBF-A85F-E640377B6F0D}" destId="{3BAF8D18-4685-4D16-A6FA-0B6A23FC08F1}" srcOrd="7" destOrd="0" parTransId="{6B66D3A3-A7A2-4978-9D48-AB8F42AA44FF}" sibTransId="{D58F71FF-E898-45C0-AC5B-F0821C7D2F08}"/>
    <dgm:cxn modelId="{A9E28A49-6901-4FEC-99CA-922A12AF0801}" type="presParOf" srcId="{FA4E5695-7ACE-486F-8771-CD798D475208}" destId="{D0E0B564-CACE-4D9E-BDB0-C8F71F9287AC}" srcOrd="0" destOrd="0" presId="urn:microsoft.com/office/officeart/2005/8/layout/list1"/>
    <dgm:cxn modelId="{4C7428D0-5CCF-4A1A-9BE5-BF5FFC31AD45}" type="presParOf" srcId="{D0E0B564-CACE-4D9E-BDB0-C8F71F9287AC}" destId="{B1811FD3-E2D5-44B4-A2CC-9E5AA99BF6B4}" srcOrd="0" destOrd="0" presId="urn:microsoft.com/office/officeart/2005/8/layout/list1"/>
    <dgm:cxn modelId="{7EE135BA-746A-4178-B6BA-AE9BD228D1DB}" type="presParOf" srcId="{D0E0B564-CACE-4D9E-BDB0-C8F71F9287AC}" destId="{E5FFF1AD-9628-41D4-8FC7-1B730818491A}" srcOrd="1" destOrd="0" presId="urn:microsoft.com/office/officeart/2005/8/layout/list1"/>
    <dgm:cxn modelId="{9A806663-C154-4CDD-9B4D-C1C973FD66F0}" type="presParOf" srcId="{FA4E5695-7ACE-486F-8771-CD798D475208}" destId="{26B796FB-7C74-41BD-B5EA-3D27BF9B5991}" srcOrd="1" destOrd="0" presId="urn:microsoft.com/office/officeart/2005/8/layout/list1"/>
    <dgm:cxn modelId="{77CDD4A9-51F2-4FFB-9240-EEE2652D34A3}" type="presParOf" srcId="{FA4E5695-7ACE-486F-8771-CD798D475208}" destId="{4CE9B260-D990-4590-A537-E0158B3E4F3F}" srcOrd="2" destOrd="0" presId="urn:microsoft.com/office/officeart/2005/8/layout/list1"/>
    <dgm:cxn modelId="{A7540DC4-9EEC-4F16-B2B0-C4409C258468}" type="presParOf" srcId="{FA4E5695-7ACE-486F-8771-CD798D475208}" destId="{9A8F4592-C071-4424-9831-4994F646D2A0}" srcOrd="3" destOrd="0" presId="urn:microsoft.com/office/officeart/2005/8/layout/list1"/>
    <dgm:cxn modelId="{C63E79E4-4797-47DF-8D85-94114A2B3500}" type="presParOf" srcId="{FA4E5695-7ACE-486F-8771-CD798D475208}" destId="{98298A13-3D4B-4920-AAA7-335CD54326DC}" srcOrd="4" destOrd="0" presId="urn:microsoft.com/office/officeart/2005/8/layout/list1"/>
    <dgm:cxn modelId="{59AF4E66-FFBF-4933-BA43-0C11B59D4CD7}" type="presParOf" srcId="{98298A13-3D4B-4920-AAA7-335CD54326DC}" destId="{F3DC7F3F-C3A5-41E4-AD54-7FD9ACA2D97C}" srcOrd="0" destOrd="0" presId="urn:microsoft.com/office/officeart/2005/8/layout/list1"/>
    <dgm:cxn modelId="{38C05513-8889-448F-9555-0FFD07D1D751}" type="presParOf" srcId="{98298A13-3D4B-4920-AAA7-335CD54326DC}" destId="{60C361A0-BA7B-4BD8-AD17-B54947216E1E}" srcOrd="1" destOrd="0" presId="urn:microsoft.com/office/officeart/2005/8/layout/list1"/>
    <dgm:cxn modelId="{2B20B7F8-7736-4669-A5D1-BD1663C1DE7B}" type="presParOf" srcId="{FA4E5695-7ACE-486F-8771-CD798D475208}" destId="{AEA10DEE-1C66-4E0B-BCB1-0BF85EA33FB3}" srcOrd="5" destOrd="0" presId="urn:microsoft.com/office/officeart/2005/8/layout/list1"/>
    <dgm:cxn modelId="{FAABB1AF-B996-4771-83BD-EB96C203EDBF}" type="presParOf" srcId="{FA4E5695-7ACE-486F-8771-CD798D475208}" destId="{C5976A7C-20C2-497B-8706-FE0A9334C354}" srcOrd="6" destOrd="0" presId="urn:microsoft.com/office/officeart/2005/8/layout/list1"/>
    <dgm:cxn modelId="{6D5EC620-034C-4D3B-B626-A8CF23BCB74B}" type="presParOf" srcId="{FA4E5695-7ACE-486F-8771-CD798D475208}" destId="{E67BC254-B82D-445F-A08B-CB8931B2AECE}" srcOrd="7" destOrd="0" presId="urn:microsoft.com/office/officeart/2005/8/layout/list1"/>
    <dgm:cxn modelId="{18ECE9DA-8EC5-4DC8-97C9-05C8E39A1608}" type="presParOf" srcId="{FA4E5695-7ACE-486F-8771-CD798D475208}" destId="{04F2A52A-6693-4F08-B5D6-FD6DF2F46152}" srcOrd="8" destOrd="0" presId="urn:microsoft.com/office/officeart/2005/8/layout/list1"/>
    <dgm:cxn modelId="{65E9A235-2518-4965-B5C6-AE38CF28B0A3}" type="presParOf" srcId="{04F2A52A-6693-4F08-B5D6-FD6DF2F46152}" destId="{FC85877A-3A72-42E1-BD1E-B664B6FAE5F8}" srcOrd="0" destOrd="0" presId="urn:microsoft.com/office/officeart/2005/8/layout/list1"/>
    <dgm:cxn modelId="{906DFE86-7218-4676-B686-1DF38CAD0FDE}" type="presParOf" srcId="{04F2A52A-6693-4F08-B5D6-FD6DF2F46152}" destId="{C549396B-35D6-4EB1-BFA7-E9D2C37110CE}" srcOrd="1" destOrd="0" presId="urn:microsoft.com/office/officeart/2005/8/layout/list1"/>
    <dgm:cxn modelId="{E749DBA0-9A3F-41CC-8FAF-99AFC7F756AB}" type="presParOf" srcId="{FA4E5695-7ACE-486F-8771-CD798D475208}" destId="{2AF8328F-A6E8-4B78-849E-234F6EE2A591}" srcOrd="9" destOrd="0" presId="urn:microsoft.com/office/officeart/2005/8/layout/list1"/>
    <dgm:cxn modelId="{E01D8E24-F092-45F2-82E9-5FB88F9D3C6B}" type="presParOf" srcId="{FA4E5695-7ACE-486F-8771-CD798D475208}" destId="{57472E42-1721-4DDF-91EC-42A40D8D60D6}" srcOrd="10" destOrd="0" presId="urn:microsoft.com/office/officeart/2005/8/layout/list1"/>
    <dgm:cxn modelId="{E75E16ED-DA6C-426B-AA03-F7DEF0B343C8}" type="presParOf" srcId="{FA4E5695-7ACE-486F-8771-CD798D475208}" destId="{E09C9D77-7B57-412C-B173-E46026BA9142}" srcOrd="11" destOrd="0" presId="urn:microsoft.com/office/officeart/2005/8/layout/list1"/>
    <dgm:cxn modelId="{D29515EA-5238-4DA6-B85E-07E4BBB09BF6}" type="presParOf" srcId="{FA4E5695-7ACE-486F-8771-CD798D475208}" destId="{E2BF3B0B-258B-43F9-920D-7551DD275A85}" srcOrd="12" destOrd="0" presId="urn:microsoft.com/office/officeart/2005/8/layout/list1"/>
    <dgm:cxn modelId="{0497AED3-361B-40D9-8D65-47ECE963DEA7}" type="presParOf" srcId="{E2BF3B0B-258B-43F9-920D-7551DD275A85}" destId="{EC17A5E3-065D-48EF-B739-0DA34531E9B2}" srcOrd="0" destOrd="0" presId="urn:microsoft.com/office/officeart/2005/8/layout/list1"/>
    <dgm:cxn modelId="{B0E47492-1C67-4A38-AF9A-9D75B98FDE86}" type="presParOf" srcId="{E2BF3B0B-258B-43F9-920D-7551DD275A85}" destId="{898CD99A-394D-4A0F-A6C9-46ECDE5EC038}" srcOrd="1" destOrd="0" presId="urn:microsoft.com/office/officeart/2005/8/layout/list1"/>
    <dgm:cxn modelId="{B5FCF400-6006-4F5A-A80D-29B3CE98B7BF}" type="presParOf" srcId="{FA4E5695-7ACE-486F-8771-CD798D475208}" destId="{1CFF4802-91DC-4A29-98A4-41D4CED6F59B}" srcOrd="13" destOrd="0" presId="urn:microsoft.com/office/officeart/2005/8/layout/list1"/>
    <dgm:cxn modelId="{2E266AA4-C9AA-41D3-96C8-8974E3A0C538}" type="presParOf" srcId="{FA4E5695-7ACE-486F-8771-CD798D475208}" destId="{A3FFB8EB-E691-4ECD-911E-31CF2ED19646}" srcOrd="14" destOrd="0" presId="urn:microsoft.com/office/officeart/2005/8/layout/list1"/>
    <dgm:cxn modelId="{6A6ADFF8-FD15-48DE-8AF7-8275EB63A56F}" type="presParOf" srcId="{FA4E5695-7ACE-486F-8771-CD798D475208}" destId="{2D9CD866-C20F-4E04-8FC5-9A9DC6DD68D8}" srcOrd="15" destOrd="0" presId="urn:microsoft.com/office/officeart/2005/8/layout/list1"/>
    <dgm:cxn modelId="{9126A487-A9BF-4A71-87AF-8C00EC9ADC93}" type="presParOf" srcId="{FA4E5695-7ACE-486F-8771-CD798D475208}" destId="{8F10405C-F724-48B7-8E73-0FB35707F530}" srcOrd="16" destOrd="0" presId="urn:microsoft.com/office/officeart/2005/8/layout/list1"/>
    <dgm:cxn modelId="{7E86BCFB-B497-4186-8FD3-6F9AF154A14D}" type="presParOf" srcId="{8F10405C-F724-48B7-8E73-0FB35707F530}" destId="{3001DB0C-1085-493B-8D6E-424121241E8F}" srcOrd="0" destOrd="0" presId="urn:microsoft.com/office/officeart/2005/8/layout/list1"/>
    <dgm:cxn modelId="{938C0207-931B-4BA4-8162-715200EA9DD8}" type="presParOf" srcId="{8F10405C-F724-48B7-8E73-0FB35707F530}" destId="{4E64EDB0-DE6B-4A6A-9EF5-72205E007C18}" srcOrd="1" destOrd="0" presId="urn:microsoft.com/office/officeart/2005/8/layout/list1"/>
    <dgm:cxn modelId="{7696B5D6-BF76-417F-8F31-75427941E8FF}" type="presParOf" srcId="{FA4E5695-7ACE-486F-8771-CD798D475208}" destId="{BE1487E3-0ECA-4F09-925F-A5BAF617167E}" srcOrd="17" destOrd="0" presId="urn:microsoft.com/office/officeart/2005/8/layout/list1"/>
    <dgm:cxn modelId="{A18816F6-651E-4C71-8908-F0C2B7EFC3E0}" type="presParOf" srcId="{FA4E5695-7ACE-486F-8771-CD798D475208}" destId="{9E03195A-E172-4E32-89CC-DF3C34E131E7}" srcOrd="18" destOrd="0" presId="urn:microsoft.com/office/officeart/2005/8/layout/list1"/>
    <dgm:cxn modelId="{6B6005A2-2713-473E-86F9-51B64D94430B}" type="presParOf" srcId="{FA4E5695-7ACE-486F-8771-CD798D475208}" destId="{78084928-E421-4A46-A2CF-03627E74E038}" srcOrd="19" destOrd="0" presId="urn:microsoft.com/office/officeart/2005/8/layout/list1"/>
    <dgm:cxn modelId="{D7C71EDD-EE78-4A19-860B-C94B02C3D65E}" type="presParOf" srcId="{FA4E5695-7ACE-486F-8771-CD798D475208}" destId="{43352B2C-C8E6-40E0-B170-BE8731C4FF27}" srcOrd="20" destOrd="0" presId="urn:microsoft.com/office/officeart/2005/8/layout/list1"/>
    <dgm:cxn modelId="{8FAB0F64-94A6-43A0-8902-AF019D595753}" type="presParOf" srcId="{43352B2C-C8E6-40E0-B170-BE8731C4FF27}" destId="{E1128C02-D761-465B-8148-056DDC9E6CE1}" srcOrd="0" destOrd="0" presId="urn:microsoft.com/office/officeart/2005/8/layout/list1"/>
    <dgm:cxn modelId="{B31B0E98-5C81-45FD-88A8-493241580F54}" type="presParOf" srcId="{43352B2C-C8E6-40E0-B170-BE8731C4FF27}" destId="{EB02F35F-DB84-4A2B-BC04-8EC2B404956B}" srcOrd="1" destOrd="0" presId="urn:microsoft.com/office/officeart/2005/8/layout/list1"/>
    <dgm:cxn modelId="{FE04FAEB-5C9B-45F0-9C1C-53A77BC4EBAF}" type="presParOf" srcId="{FA4E5695-7ACE-486F-8771-CD798D475208}" destId="{0670D0F5-5275-4334-939A-43371D996915}" srcOrd="21" destOrd="0" presId="urn:microsoft.com/office/officeart/2005/8/layout/list1"/>
    <dgm:cxn modelId="{6E9D6C31-ED39-4601-9558-025DD7535DEB}" type="presParOf" srcId="{FA4E5695-7ACE-486F-8771-CD798D475208}" destId="{25B4375D-6B7B-47D3-AFF6-1EA091D7A2A5}" srcOrd="22" destOrd="0" presId="urn:microsoft.com/office/officeart/2005/8/layout/list1"/>
    <dgm:cxn modelId="{8667A6E0-A7A9-4E0D-B306-BB8765B5EA23}" type="presParOf" srcId="{FA4E5695-7ACE-486F-8771-CD798D475208}" destId="{1637EF2B-1472-4EAE-917C-67B3E7473F86}" srcOrd="23" destOrd="0" presId="urn:microsoft.com/office/officeart/2005/8/layout/list1"/>
    <dgm:cxn modelId="{EB4B9FCF-F992-41A5-B21F-A5005FF5DF83}" type="presParOf" srcId="{FA4E5695-7ACE-486F-8771-CD798D475208}" destId="{006D45E2-F494-4D83-871B-5E0CF52A4128}" srcOrd="24" destOrd="0" presId="urn:microsoft.com/office/officeart/2005/8/layout/list1"/>
    <dgm:cxn modelId="{2ECF16E2-CF07-4CA0-877F-2DC27D3D1A60}" type="presParOf" srcId="{006D45E2-F494-4D83-871B-5E0CF52A4128}" destId="{F91ED5C7-C773-4890-8CAE-2BD5F7ADB7BF}" srcOrd="0" destOrd="0" presId="urn:microsoft.com/office/officeart/2005/8/layout/list1"/>
    <dgm:cxn modelId="{41E14696-9F5A-4A65-85EF-65E40D189A0C}" type="presParOf" srcId="{006D45E2-F494-4D83-871B-5E0CF52A4128}" destId="{26FC44DF-9748-446C-8EDA-4707F9949ACB}" srcOrd="1" destOrd="0" presId="urn:microsoft.com/office/officeart/2005/8/layout/list1"/>
    <dgm:cxn modelId="{4E5E8D3A-A25E-464D-AEDD-CDE887FF4208}" type="presParOf" srcId="{FA4E5695-7ACE-486F-8771-CD798D475208}" destId="{7070DD17-12BD-48DD-A0B3-DA913F276F23}" srcOrd="25" destOrd="0" presId="urn:microsoft.com/office/officeart/2005/8/layout/list1"/>
    <dgm:cxn modelId="{50112E5F-C9D3-47BC-952D-D227EAC1087F}" type="presParOf" srcId="{FA4E5695-7ACE-486F-8771-CD798D475208}" destId="{C2AC6231-6169-4D8A-ADEA-79AD63868F85}" srcOrd="26" destOrd="0" presId="urn:microsoft.com/office/officeart/2005/8/layout/list1"/>
    <dgm:cxn modelId="{8317D72D-D78F-4CA6-B939-9FC066E29725}" type="presParOf" srcId="{FA4E5695-7ACE-486F-8771-CD798D475208}" destId="{D390956B-F27A-46B7-82FD-204FF4FC31DF}" srcOrd="27" destOrd="0" presId="urn:microsoft.com/office/officeart/2005/8/layout/list1"/>
    <dgm:cxn modelId="{1DBEEBDC-A328-409B-85F0-66D3F144A852}" type="presParOf" srcId="{FA4E5695-7ACE-486F-8771-CD798D475208}" destId="{447D72A6-5C32-4BE3-A45E-4A29FC53CCC6}" srcOrd="28" destOrd="0" presId="urn:microsoft.com/office/officeart/2005/8/layout/list1"/>
    <dgm:cxn modelId="{0E170B03-1E46-47CE-B6BE-AFE7A3DC1830}" type="presParOf" srcId="{447D72A6-5C32-4BE3-A45E-4A29FC53CCC6}" destId="{C968227D-36BE-4A28-9222-9CC3C7E71E1C}" srcOrd="0" destOrd="0" presId="urn:microsoft.com/office/officeart/2005/8/layout/list1"/>
    <dgm:cxn modelId="{9DCB709F-0A58-4907-8DAC-17A6AE8A9FF3}" type="presParOf" srcId="{447D72A6-5C32-4BE3-A45E-4A29FC53CCC6}" destId="{951B0A6E-D222-437C-AF38-93124E484311}" srcOrd="1" destOrd="0" presId="urn:microsoft.com/office/officeart/2005/8/layout/list1"/>
    <dgm:cxn modelId="{BE529798-3863-42E5-92B2-613AE59431E9}" type="presParOf" srcId="{FA4E5695-7ACE-486F-8771-CD798D475208}" destId="{5FDCBA64-94E3-4D11-AF30-186D7CB52080}" srcOrd="29" destOrd="0" presId="urn:microsoft.com/office/officeart/2005/8/layout/list1"/>
    <dgm:cxn modelId="{43FBE621-D9D4-4470-BA90-D16AA30E2BD6}" type="presParOf" srcId="{FA4E5695-7ACE-486F-8771-CD798D475208}" destId="{2DA66183-7D3B-4D06-B244-1C2C47E560D8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F913E2-FC51-4CBF-A85F-E640377B6F0D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A522A-9DA5-4D8F-80B6-0316D59E7EF6}">
      <dgm:prSet phldrT="[Text]" custT="1"/>
      <dgm:spPr>
        <a:solidFill>
          <a:srgbClr val="0070C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La leche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81215B5C-1B8E-4E34-93C8-0D75447F1B86}" type="parTrans" cxnId="{E6965762-001A-4583-8090-120DC6D369DB}">
      <dgm:prSet/>
      <dgm:spPr/>
      <dgm:t>
        <a:bodyPr/>
        <a:lstStyle/>
        <a:p>
          <a:endParaRPr lang="en-US"/>
        </a:p>
      </dgm:t>
    </dgm:pt>
    <dgm:pt modelId="{DC893F5E-BB87-4CED-8AA4-F4A12FDF8C54}" type="sibTrans" cxnId="{E6965762-001A-4583-8090-120DC6D369DB}">
      <dgm:prSet/>
      <dgm:spPr/>
      <dgm:t>
        <a:bodyPr/>
        <a:lstStyle/>
        <a:p>
          <a:endParaRPr lang="en-US"/>
        </a:p>
      </dgm:t>
    </dgm:pt>
    <dgm:pt modelId="{B0BAF7EB-0AE0-4463-9FD3-6AC4689121B3}">
      <dgm:prSet phldrT="[Text]" custT="1"/>
      <dgm:spPr>
        <a:solidFill>
          <a:srgbClr val="0070C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La mantequilla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AC7C3A1D-31A7-4B52-80DD-66B879F8F5D5}" type="parTrans" cxnId="{599BB4FC-D1AA-44B6-87A7-FEC5C2434B8F}">
      <dgm:prSet/>
      <dgm:spPr/>
      <dgm:t>
        <a:bodyPr/>
        <a:lstStyle/>
        <a:p>
          <a:endParaRPr lang="en-US"/>
        </a:p>
      </dgm:t>
    </dgm:pt>
    <dgm:pt modelId="{2BB3E469-8821-4DF5-8E84-E05FD653BD56}" type="sibTrans" cxnId="{599BB4FC-D1AA-44B6-87A7-FEC5C2434B8F}">
      <dgm:prSet/>
      <dgm:spPr/>
      <dgm:t>
        <a:bodyPr/>
        <a:lstStyle/>
        <a:p>
          <a:endParaRPr lang="en-US"/>
        </a:p>
      </dgm:t>
    </dgm:pt>
    <dgm:pt modelId="{6AE6EE55-D44D-4F35-94F5-42FBF9C589AC}">
      <dgm:prSet phldrT="[Text]" custT="1"/>
      <dgm:spPr>
        <a:solidFill>
          <a:srgbClr val="0070C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El queso 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49A557BC-1E0C-40DD-B06F-6E3A1D05BB20}" type="parTrans" cxnId="{D8848407-C8F0-4430-B125-B27CDBEEAB27}">
      <dgm:prSet/>
      <dgm:spPr/>
      <dgm:t>
        <a:bodyPr/>
        <a:lstStyle/>
        <a:p>
          <a:endParaRPr lang="en-US"/>
        </a:p>
      </dgm:t>
    </dgm:pt>
    <dgm:pt modelId="{5313AD1F-B48B-4217-85AF-68647436D714}" type="sibTrans" cxnId="{D8848407-C8F0-4430-B125-B27CDBEEAB27}">
      <dgm:prSet/>
      <dgm:spPr/>
      <dgm:t>
        <a:bodyPr/>
        <a:lstStyle/>
        <a:p>
          <a:endParaRPr lang="en-US"/>
        </a:p>
      </dgm:t>
    </dgm:pt>
    <dgm:pt modelId="{4B1CBDAA-8787-4FA8-9984-2E8554A895A1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El arroz 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60131049-01DC-4429-8EB2-23AB3B52F2F5}" type="parTrans" cxnId="{75F9D774-BA03-48AE-8D51-CDA5208D59A0}">
      <dgm:prSet/>
      <dgm:spPr/>
      <dgm:t>
        <a:bodyPr/>
        <a:lstStyle/>
        <a:p>
          <a:endParaRPr lang="en-US"/>
        </a:p>
      </dgm:t>
    </dgm:pt>
    <dgm:pt modelId="{9125D34F-F924-4CF3-96E8-CC1DB3199F11}" type="sibTrans" cxnId="{75F9D774-BA03-48AE-8D51-CDA5208D59A0}">
      <dgm:prSet/>
      <dgm:spPr/>
      <dgm:t>
        <a:bodyPr/>
        <a:lstStyle/>
        <a:p>
          <a:endParaRPr lang="en-US"/>
        </a:p>
      </dgm:t>
    </dgm:pt>
    <dgm:pt modelId="{47B1FDEF-7FC7-45D9-8B1F-89EB3002FB25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CO" sz="2800" b="1" noProof="0" dirty="0" smtClean="0">
              <a:solidFill>
                <a:schemeClr val="bg1"/>
              </a:solidFill>
            </a:rPr>
            <a:t>El pan</a:t>
          </a:r>
          <a:endParaRPr lang="es-CO" sz="2800" b="1" noProof="0" dirty="0">
            <a:solidFill>
              <a:schemeClr val="bg1"/>
            </a:solidFill>
          </a:endParaRPr>
        </a:p>
      </dgm:t>
    </dgm:pt>
    <dgm:pt modelId="{2973F9FE-089A-4956-A86D-4FB20A6D41F3}" type="parTrans" cxnId="{C4429922-C009-4F3A-831F-4ACEA36F985E}">
      <dgm:prSet/>
      <dgm:spPr/>
      <dgm:t>
        <a:bodyPr/>
        <a:lstStyle/>
        <a:p>
          <a:endParaRPr lang="en-US"/>
        </a:p>
      </dgm:t>
    </dgm:pt>
    <dgm:pt modelId="{DDB3E0FE-015E-4522-A055-83FBC5FCBFC3}" type="sibTrans" cxnId="{C4429922-C009-4F3A-831F-4ACEA36F985E}">
      <dgm:prSet/>
      <dgm:spPr/>
      <dgm:t>
        <a:bodyPr/>
        <a:lstStyle/>
        <a:p>
          <a:endParaRPr lang="en-US"/>
        </a:p>
      </dgm:t>
    </dgm:pt>
    <dgm:pt modelId="{FA4E5695-7ACE-486F-8771-CD798D475208}" type="pres">
      <dgm:prSet presAssocID="{B7F913E2-FC51-4CBF-A85F-E640377B6F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0B564-CACE-4D9E-BDB0-C8F71F9287AC}" type="pres">
      <dgm:prSet presAssocID="{3CEA522A-9DA5-4D8F-80B6-0316D59E7EF6}" presName="parentLin" presStyleCnt="0"/>
      <dgm:spPr/>
    </dgm:pt>
    <dgm:pt modelId="{B1811FD3-E2D5-44B4-A2CC-9E5AA99BF6B4}" type="pres">
      <dgm:prSet presAssocID="{3CEA522A-9DA5-4D8F-80B6-0316D59E7EF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5FFF1AD-9628-41D4-8FC7-1B730818491A}" type="pres">
      <dgm:prSet presAssocID="{3CEA522A-9DA5-4D8F-80B6-0316D59E7EF6}" presName="parentText" presStyleLbl="node1" presStyleIdx="0" presStyleCnt="5" custScaleX="99241" custScaleY="93121" custLinFactNeighborX="-12565" custLinFactNeighborY="47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796FB-7C74-41BD-B5EA-3D27BF9B5991}" type="pres">
      <dgm:prSet presAssocID="{3CEA522A-9DA5-4D8F-80B6-0316D59E7EF6}" presName="negativeSpace" presStyleCnt="0"/>
      <dgm:spPr/>
    </dgm:pt>
    <dgm:pt modelId="{4CE9B260-D990-4590-A537-E0158B3E4F3F}" type="pres">
      <dgm:prSet presAssocID="{3CEA522A-9DA5-4D8F-80B6-0316D59E7EF6}" presName="childText" presStyleLbl="conFgAcc1" presStyleIdx="0" presStyleCnt="5">
        <dgm:presLayoutVars>
          <dgm:bulletEnabled val="1"/>
        </dgm:presLayoutVars>
      </dgm:prSet>
      <dgm:spPr>
        <a:solidFill>
          <a:srgbClr val="99CCFF">
            <a:alpha val="89804"/>
          </a:srgbClr>
        </a:solidFill>
      </dgm:spPr>
      <dgm:t>
        <a:bodyPr/>
        <a:lstStyle/>
        <a:p>
          <a:endParaRPr lang="en-US"/>
        </a:p>
      </dgm:t>
    </dgm:pt>
    <dgm:pt modelId="{9A8F4592-C071-4424-9831-4994F646D2A0}" type="pres">
      <dgm:prSet presAssocID="{DC893F5E-BB87-4CED-8AA4-F4A12FDF8C54}" presName="spaceBetweenRectangles" presStyleCnt="0"/>
      <dgm:spPr/>
    </dgm:pt>
    <dgm:pt modelId="{2245BC81-723E-4649-B63C-F7EBAF936DC3}" type="pres">
      <dgm:prSet presAssocID="{B0BAF7EB-0AE0-4463-9FD3-6AC4689121B3}" presName="parentLin" presStyleCnt="0"/>
      <dgm:spPr/>
    </dgm:pt>
    <dgm:pt modelId="{6B6DE858-B98D-422A-B288-9DCB0CC861FE}" type="pres">
      <dgm:prSet presAssocID="{B0BAF7EB-0AE0-4463-9FD3-6AC4689121B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AA0581B-237E-4AC1-B9B3-55C7BEC78072}" type="pres">
      <dgm:prSet presAssocID="{B0BAF7EB-0AE0-4463-9FD3-6AC4689121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F44DF-7FA5-4CF7-A2A6-C759643AC267}" type="pres">
      <dgm:prSet presAssocID="{B0BAF7EB-0AE0-4463-9FD3-6AC4689121B3}" presName="negativeSpace" presStyleCnt="0"/>
      <dgm:spPr/>
    </dgm:pt>
    <dgm:pt modelId="{D331D063-1DA7-4AF1-AF0B-DA68872229C5}" type="pres">
      <dgm:prSet presAssocID="{B0BAF7EB-0AE0-4463-9FD3-6AC4689121B3}" presName="childText" presStyleLbl="conFgAcc1" presStyleIdx="1" presStyleCnt="5">
        <dgm:presLayoutVars>
          <dgm:bulletEnabled val="1"/>
        </dgm:presLayoutVars>
      </dgm:prSet>
      <dgm:spPr>
        <a:solidFill>
          <a:srgbClr val="99CCFF">
            <a:alpha val="89804"/>
          </a:srgbClr>
        </a:solidFill>
      </dgm:spPr>
    </dgm:pt>
    <dgm:pt modelId="{39E307DD-F7A1-4879-A042-85BE70F50DD4}" type="pres">
      <dgm:prSet presAssocID="{2BB3E469-8821-4DF5-8E84-E05FD653BD56}" presName="spaceBetweenRectangles" presStyleCnt="0"/>
      <dgm:spPr/>
    </dgm:pt>
    <dgm:pt modelId="{900AD358-7DE9-437A-AE77-E825849B1515}" type="pres">
      <dgm:prSet presAssocID="{6AE6EE55-D44D-4F35-94F5-42FBF9C589AC}" presName="parentLin" presStyleCnt="0"/>
      <dgm:spPr/>
    </dgm:pt>
    <dgm:pt modelId="{8D4B4E72-3E91-4FC8-834E-6ECF23A98441}" type="pres">
      <dgm:prSet presAssocID="{6AE6EE55-D44D-4F35-94F5-42FBF9C589A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F3F5A096-ECD7-413C-AAA2-C55E6BD45221}" type="pres">
      <dgm:prSet presAssocID="{6AE6EE55-D44D-4F35-94F5-42FBF9C589A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8CA9A-72D5-4178-A35D-A6B4DFC49672}" type="pres">
      <dgm:prSet presAssocID="{6AE6EE55-D44D-4F35-94F5-42FBF9C589AC}" presName="negativeSpace" presStyleCnt="0"/>
      <dgm:spPr/>
    </dgm:pt>
    <dgm:pt modelId="{BA79295C-CFD5-4E84-B52E-816618D94CF8}" type="pres">
      <dgm:prSet presAssocID="{6AE6EE55-D44D-4F35-94F5-42FBF9C589AC}" presName="childText" presStyleLbl="conFgAcc1" presStyleIdx="2" presStyleCnt="5">
        <dgm:presLayoutVars>
          <dgm:bulletEnabled val="1"/>
        </dgm:presLayoutVars>
      </dgm:prSet>
      <dgm:spPr>
        <a:solidFill>
          <a:srgbClr val="99CCFF">
            <a:alpha val="89804"/>
          </a:srgbClr>
        </a:solidFill>
      </dgm:spPr>
    </dgm:pt>
    <dgm:pt modelId="{FBEC8EA7-E058-49F4-B64C-E6B2C3DE6BCD}" type="pres">
      <dgm:prSet presAssocID="{5313AD1F-B48B-4217-85AF-68647436D714}" presName="spaceBetweenRectangles" presStyleCnt="0"/>
      <dgm:spPr/>
    </dgm:pt>
    <dgm:pt modelId="{442E032B-9C31-4D57-B80A-912E94B2A212}" type="pres">
      <dgm:prSet presAssocID="{4B1CBDAA-8787-4FA8-9984-2E8554A895A1}" presName="parentLin" presStyleCnt="0"/>
      <dgm:spPr/>
    </dgm:pt>
    <dgm:pt modelId="{F51EC849-A56D-4F37-B4F9-1DCE0BF3BA6C}" type="pres">
      <dgm:prSet presAssocID="{4B1CBDAA-8787-4FA8-9984-2E8554A895A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DDBD752-045C-4D3E-AFD8-A78FF390FB21}" type="pres">
      <dgm:prSet presAssocID="{4B1CBDAA-8787-4FA8-9984-2E8554A895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7841A-1DF1-495B-B93F-989A68A22D5F}" type="pres">
      <dgm:prSet presAssocID="{4B1CBDAA-8787-4FA8-9984-2E8554A895A1}" presName="negativeSpace" presStyleCnt="0"/>
      <dgm:spPr/>
    </dgm:pt>
    <dgm:pt modelId="{C9949878-122B-4325-8A9F-831D242DF3EE}" type="pres">
      <dgm:prSet presAssocID="{4B1CBDAA-8787-4FA8-9984-2E8554A895A1}" presName="childText" presStyleLbl="conFgAcc1" presStyleIdx="3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</dgm:spPr>
    </dgm:pt>
    <dgm:pt modelId="{D5AC5012-A7A4-4946-80CF-28703176018A}" type="pres">
      <dgm:prSet presAssocID="{9125D34F-F924-4CF3-96E8-CC1DB3199F11}" presName="spaceBetweenRectangles" presStyleCnt="0"/>
      <dgm:spPr/>
    </dgm:pt>
    <dgm:pt modelId="{047F379B-1761-4198-8DA1-B6B727323B29}" type="pres">
      <dgm:prSet presAssocID="{47B1FDEF-7FC7-45D9-8B1F-89EB3002FB25}" presName="parentLin" presStyleCnt="0"/>
      <dgm:spPr/>
    </dgm:pt>
    <dgm:pt modelId="{405381F3-EB1B-42CA-B474-2A92BA063BB9}" type="pres">
      <dgm:prSet presAssocID="{47B1FDEF-7FC7-45D9-8B1F-89EB3002FB2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5FF9E45-41DE-4E83-A451-4221065CE662}" type="pres">
      <dgm:prSet presAssocID="{47B1FDEF-7FC7-45D9-8B1F-89EB3002FB2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9FA84-04A4-47F6-80C9-69D724523D40}" type="pres">
      <dgm:prSet presAssocID="{47B1FDEF-7FC7-45D9-8B1F-89EB3002FB25}" presName="negativeSpace" presStyleCnt="0"/>
      <dgm:spPr/>
    </dgm:pt>
    <dgm:pt modelId="{E29AB2FA-DF31-4617-94A3-231AE451CF16}" type="pres">
      <dgm:prSet presAssocID="{47B1FDEF-7FC7-45D9-8B1F-89EB3002FB25}" presName="childText" presStyleLbl="conFgAcc1" presStyleIdx="4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</dgm:spPr>
    </dgm:pt>
  </dgm:ptLst>
  <dgm:cxnLst>
    <dgm:cxn modelId="{C4429922-C009-4F3A-831F-4ACEA36F985E}" srcId="{B7F913E2-FC51-4CBF-A85F-E640377B6F0D}" destId="{47B1FDEF-7FC7-45D9-8B1F-89EB3002FB25}" srcOrd="4" destOrd="0" parTransId="{2973F9FE-089A-4956-A86D-4FB20A6D41F3}" sibTransId="{DDB3E0FE-015E-4522-A055-83FBC5FCBFC3}"/>
    <dgm:cxn modelId="{2E1B29B2-6549-4832-8CB9-0CF5154F5C50}" type="presOf" srcId="{4B1CBDAA-8787-4FA8-9984-2E8554A895A1}" destId="{F51EC849-A56D-4F37-B4F9-1DCE0BF3BA6C}" srcOrd="0" destOrd="0" presId="urn:microsoft.com/office/officeart/2005/8/layout/list1"/>
    <dgm:cxn modelId="{69CE4E5F-E010-44E8-8693-0900685C7BD2}" type="presOf" srcId="{3CEA522A-9DA5-4D8F-80B6-0316D59E7EF6}" destId="{B1811FD3-E2D5-44B4-A2CC-9E5AA99BF6B4}" srcOrd="0" destOrd="0" presId="urn:microsoft.com/office/officeart/2005/8/layout/list1"/>
    <dgm:cxn modelId="{D8848407-C8F0-4430-B125-B27CDBEEAB27}" srcId="{B7F913E2-FC51-4CBF-A85F-E640377B6F0D}" destId="{6AE6EE55-D44D-4F35-94F5-42FBF9C589AC}" srcOrd="2" destOrd="0" parTransId="{49A557BC-1E0C-40DD-B06F-6E3A1D05BB20}" sibTransId="{5313AD1F-B48B-4217-85AF-68647436D714}"/>
    <dgm:cxn modelId="{AF63E2E0-5E3A-4EC9-8CCE-E3DFF6A380CD}" type="presOf" srcId="{B7F913E2-FC51-4CBF-A85F-E640377B6F0D}" destId="{FA4E5695-7ACE-486F-8771-CD798D475208}" srcOrd="0" destOrd="0" presId="urn:microsoft.com/office/officeart/2005/8/layout/list1"/>
    <dgm:cxn modelId="{9AF89CF2-5474-4996-8227-AFD73839241A}" type="presOf" srcId="{47B1FDEF-7FC7-45D9-8B1F-89EB3002FB25}" destId="{405381F3-EB1B-42CA-B474-2A92BA063BB9}" srcOrd="0" destOrd="0" presId="urn:microsoft.com/office/officeart/2005/8/layout/list1"/>
    <dgm:cxn modelId="{EBEC7491-E548-44CA-9C94-C12AA024200E}" type="presOf" srcId="{B0BAF7EB-0AE0-4463-9FD3-6AC4689121B3}" destId="{6B6DE858-B98D-422A-B288-9DCB0CC861FE}" srcOrd="0" destOrd="0" presId="urn:microsoft.com/office/officeart/2005/8/layout/list1"/>
    <dgm:cxn modelId="{E6965762-001A-4583-8090-120DC6D369DB}" srcId="{B7F913E2-FC51-4CBF-A85F-E640377B6F0D}" destId="{3CEA522A-9DA5-4D8F-80B6-0316D59E7EF6}" srcOrd="0" destOrd="0" parTransId="{81215B5C-1B8E-4E34-93C8-0D75447F1B86}" sibTransId="{DC893F5E-BB87-4CED-8AA4-F4A12FDF8C54}"/>
    <dgm:cxn modelId="{C235A6DA-A053-4EE3-9AE1-AABBF4149639}" type="presOf" srcId="{4B1CBDAA-8787-4FA8-9984-2E8554A895A1}" destId="{EDDBD752-045C-4D3E-AFD8-A78FF390FB21}" srcOrd="1" destOrd="0" presId="urn:microsoft.com/office/officeart/2005/8/layout/list1"/>
    <dgm:cxn modelId="{242FF3CC-A9B2-4629-86E4-46C6ED4293DC}" type="presOf" srcId="{3CEA522A-9DA5-4D8F-80B6-0316D59E7EF6}" destId="{E5FFF1AD-9628-41D4-8FC7-1B730818491A}" srcOrd="1" destOrd="0" presId="urn:microsoft.com/office/officeart/2005/8/layout/list1"/>
    <dgm:cxn modelId="{88F524EF-C65B-43D4-A02C-1A84CDAC898C}" type="presOf" srcId="{B0BAF7EB-0AE0-4463-9FD3-6AC4689121B3}" destId="{FAA0581B-237E-4AC1-B9B3-55C7BEC78072}" srcOrd="1" destOrd="0" presId="urn:microsoft.com/office/officeart/2005/8/layout/list1"/>
    <dgm:cxn modelId="{BC5BFE61-A4F3-4ACB-9555-608AF8040A50}" type="presOf" srcId="{6AE6EE55-D44D-4F35-94F5-42FBF9C589AC}" destId="{8D4B4E72-3E91-4FC8-834E-6ECF23A98441}" srcOrd="0" destOrd="0" presId="urn:microsoft.com/office/officeart/2005/8/layout/list1"/>
    <dgm:cxn modelId="{8C8D0AF0-313C-47FA-A353-EAD98AB3E147}" type="presOf" srcId="{6AE6EE55-D44D-4F35-94F5-42FBF9C589AC}" destId="{F3F5A096-ECD7-413C-AAA2-C55E6BD45221}" srcOrd="1" destOrd="0" presId="urn:microsoft.com/office/officeart/2005/8/layout/list1"/>
    <dgm:cxn modelId="{58E15F83-7AA9-4105-8584-45204EF87821}" type="presOf" srcId="{47B1FDEF-7FC7-45D9-8B1F-89EB3002FB25}" destId="{55FF9E45-41DE-4E83-A451-4221065CE662}" srcOrd="1" destOrd="0" presId="urn:microsoft.com/office/officeart/2005/8/layout/list1"/>
    <dgm:cxn modelId="{599BB4FC-D1AA-44B6-87A7-FEC5C2434B8F}" srcId="{B7F913E2-FC51-4CBF-A85F-E640377B6F0D}" destId="{B0BAF7EB-0AE0-4463-9FD3-6AC4689121B3}" srcOrd="1" destOrd="0" parTransId="{AC7C3A1D-31A7-4B52-80DD-66B879F8F5D5}" sibTransId="{2BB3E469-8821-4DF5-8E84-E05FD653BD56}"/>
    <dgm:cxn modelId="{75F9D774-BA03-48AE-8D51-CDA5208D59A0}" srcId="{B7F913E2-FC51-4CBF-A85F-E640377B6F0D}" destId="{4B1CBDAA-8787-4FA8-9984-2E8554A895A1}" srcOrd="3" destOrd="0" parTransId="{60131049-01DC-4429-8EB2-23AB3B52F2F5}" sibTransId="{9125D34F-F924-4CF3-96E8-CC1DB3199F11}"/>
    <dgm:cxn modelId="{989097DB-C391-48E3-A4B4-A84BA1B3AC7F}" type="presParOf" srcId="{FA4E5695-7ACE-486F-8771-CD798D475208}" destId="{D0E0B564-CACE-4D9E-BDB0-C8F71F9287AC}" srcOrd="0" destOrd="0" presId="urn:microsoft.com/office/officeart/2005/8/layout/list1"/>
    <dgm:cxn modelId="{4DA0B263-3653-41F8-9ED3-21FAFF88D6DB}" type="presParOf" srcId="{D0E0B564-CACE-4D9E-BDB0-C8F71F9287AC}" destId="{B1811FD3-E2D5-44B4-A2CC-9E5AA99BF6B4}" srcOrd="0" destOrd="0" presId="urn:microsoft.com/office/officeart/2005/8/layout/list1"/>
    <dgm:cxn modelId="{605B9BB8-FF7B-402B-909C-4FDC0DDA3735}" type="presParOf" srcId="{D0E0B564-CACE-4D9E-BDB0-C8F71F9287AC}" destId="{E5FFF1AD-9628-41D4-8FC7-1B730818491A}" srcOrd="1" destOrd="0" presId="urn:microsoft.com/office/officeart/2005/8/layout/list1"/>
    <dgm:cxn modelId="{730CDC27-E303-463B-9425-369E947050FE}" type="presParOf" srcId="{FA4E5695-7ACE-486F-8771-CD798D475208}" destId="{26B796FB-7C74-41BD-B5EA-3D27BF9B5991}" srcOrd="1" destOrd="0" presId="urn:microsoft.com/office/officeart/2005/8/layout/list1"/>
    <dgm:cxn modelId="{C1C5AF95-7588-41EF-A75B-BD27A4CA3CEC}" type="presParOf" srcId="{FA4E5695-7ACE-486F-8771-CD798D475208}" destId="{4CE9B260-D990-4590-A537-E0158B3E4F3F}" srcOrd="2" destOrd="0" presId="urn:microsoft.com/office/officeart/2005/8/layout/list1"/>
    <dgm:cxn modelId="{FC23476E-4D76-4892-B530-2933D4DA214D}" type="presParOf" srcId="{FA4E5695-7ACE-486F-8771-CD798D475208}" destId="{9A8F4592-C071-4424-9831-4994F646D2A0}" srcOrd="3" destOrd="0" presId="urn:microsoft.com/office/officeart/2005/8/layout/list1"/>
    <dgm:cxn modelId="{1F74E53A-70DF-4BB9-8721-64C0C9E9C118}" type="presParOf" srcId="{FA4E5695-7ACE-486F-8771-CD798D475208}" destId="{2245BC81-723E-4649-B63C-F7EBAF936DC3}" srcOrd="4" destOrd="0" presId="urn:microsoft.com/office/officeart/2005/8/layout/list1"/>
    <dgm:cxn modelId="{43DB0012-B3C7-417C-BFFC-D82FA33315B9}" type="presParOf" srcId="{2245BC81-723E-4649-B63C-F7EBAF936DC3}" destId="{6B6DE858-B98D-422A-B288-9DCB0CC861FE}" srcOrd="0" destOrd="0" presId="urn:microsoft.com/office/officeart/2005/8/layout/list1"/>
    <dgm:cxn modelId="{0BDE6DA0-A271-4FC0-BE9A-392A5C0D1854}" type="presParOf" srcId="{2245BC81-723E-4649-B63C-F7EBAF936DC3}" destId="{FAA0581B-237E-4AC1-B9B3-55C7BEC78072}" srcOrd="1" destOrd="0" presId="urn:microsoft.com/office/officeart/2005/8/layout/list1"/>
    <dgm:cxn modelId="{54614D53-D092-4C4C-ABC3-89988FB41F5C}" type="presParOf" srcId="{FA4E5695-7ACE-486F-8771-CD798D475208}" destId="{F3FF44DF-7FA5-4CF7-A2A6-C759643AC267}" srcOrd="5" destOrd="0" presId="urn:microsoft.com/office/officeart/2005/8/layout/list1"/>
    <dgm:cxn modelId="{EDC55D6D-D835-42AE-BA89-5FCE99141B22}" type="presParOf" srcId="{FA4E5695-7ACE-486F-8771-CD798D475208}" destId="{D331D063-1DA7-4AF1-AF0B-DA68872229C5}" srcOrd="6" destOrd="0" presId="urn:microsoft.com/office/officeart/2005/8/layout/list1"/>
    <dgm:cxn modelId="{F94C085D-19F3-4ECF-95A8-F8DD947CF80B}" type="presParOf" srcId="{FA4E5695-7ACE-486F-8771-CD798D475208}" destId="{39E307DD-F7A1-4879-A042-85BE70F50DD4}" srcOrd="7" destOrd="0" presId="urn:microsoft.com/office/officeart/2005/8/layout/list1"/>
    <dgm:cxn modelId="{61685C95-A765-4E38-A8A7-D3D8B38F47BD}" type="presParOf" srcId="{FA4E5695-7ACE-486F-8771-CD798D475208}" destId="{900AD358-7DE9-437A-AE77-E825849B1515}" srcOrd="8" destOrd="0" presId="urn:microsoft.com/office/officeart/2005/8/layout/list1"/>
    <dgm:cxn modelId="{36C8D016-21A4-4704-B20E-8F28F2CD7239}" type="presParOf" srcId="{900AD358-7DE9-437A-AE77-E825849B1515}" destId="{8D4B4E72-3E91-4FC8-834E-6ECF23A98441}" srcOrd="0" destOrd="0" presId="urn:microsoft.com/office/officeart/2005/8/layout/list1"/>
    <dgm:cxn modelId="{96E72DE2-BF9F-4D3B-AB6F-9CB776B1AD3E}" type="presParOf" srcId="{900AD358-7DE9-437A-AE77-E825849B1515}" destId="{F3F5A096-ECD7-413C-AAA2-C55E6BD45221}" srcOrd="1" destOrd="0" presId="urn:microsoft.com/office/officeart/2005/8/layout/list1"/>
    <dgm:cxn modelId="{92719339-F601-497D-8B20-8216909EC211}" type="presParOf" srcId="{FA4E5695-7ACE-486F-8771-CD798D475208}" destId="{3268CA9A-72D5-4178-A35D-A6B4DFC49672}" srcOrd="9" destOrd="0" presId="urn:microsoft.com/office/officeart/2005/8/layout/list1"/>
    <dgm:cxn modelId="{260D9DA2-2533-4C35-9C64-15F20B782DFC}" type="presParOf" srcId="{FA4E5695-7ACE-486F-8771-CD798D475208}" destId="{BA79295C-CFD5-4E84-B52E-816618D94CF8}" srcOrd="10" destOrd="0" presId="urn:microsoft.com/office/officeart/2005/8/layout/list1"/>
    <dgm:cxn modelId="{A0D59C3A-540E-4FA2-B1A1-73FED7224E70}" type="presParOf" srcId="{FA4E5695-7ACE-486F-8771-CD798D475208}" destId="{FBEC8EA7-E058-49F4-B64C-E6B2C3DE6BCD}" srcOrd="11" destOrd="0" presId="urn:microsoft.com/office/officeart/2005/8/layout/list1"/>
    <dgm:cxn modelId="{382534E7-C248-4319-8FE3-45A9F25D28FF}" type="presParOf" srcId="{FA4E5695-7ACE-486F-8771-CD798D475208}" destId="{442E032B-9C31-4D57-B80A-912E94B2A212}" srcOrd="12" destOrd="0" presId="urn:microsoft.com/office/officeart/2005/8/layout/list1"/>
    <dgm:cxn modelId="{DA8E4B7C-B9BD-4FAB-92D8-43C62951679F}" type="presParOf" srcId="{442E032B-9C31-4D57-B80A-912E94B2A212}" destId="{F51EC849-A56D-4F37-B4F9-1DCE0BF3BA6C}" srcOrd="0" destOrd="0" presId="urn:microsoft.com/office/officeart/2005/8/layout/list1"/>
    <dgm:cxn modelId="{96D60DE8-A72A-4DFF-9648-6AED155E4CE4}" type="presParOf" srcId="{442E032B-9C31-4D57-B80A-912E94B2A212}" destId="{EDDBD752-045C-4D3E-AFD8-A78FF390FB21}" srcOrd="1" destOrd="0" presId="urn:microsoft.com/office/officeart/2005/8/layout/list1"/>
    <dgm:cxn modelId="{201715C7-C83E-46E9-B4D3-04228F2654B8}" type="presParOf" srcId="{FA4E5695-7ACE-486F-8771-CD798D475208}" destId="{5D37841A-1DF1-495B-B93F-989A68A22D5F}" srcOrd="13" destOrd="0" presId="urn:microsoft.com/office/officeart/2005/8/layout/list1"/>
    <dgm:cxn modelId="{3D10EF10-AD9A-419D-9DAB-6329A80EA43F}" type="presParOf" srcId="{FA4E5695-7ACE-486F-8771-CD798D475208}" destId="{C9949878-122B-4325-8A9F-831D242DF3EE}" srcOrd="14" destOrd="0" presId="urn:microsoft.com/office/officeart/2005/8/layout/list1"/>
    <dgm:cxn modelId="{8E9B4D43-D13E-44B6-ACF8-DD4EBDE9FBDE}" type="presParOf" srcId="{FA4E5695-7ACE-486F-8771-CD798D475208}" destId="{D5AC5012-A7A4-4946-80CF-28703176018A}" srcOrd="15" destOrd="0" presId="urn:microsoft.com/office/officeart/2005/8/layout/list1"/>
    <dgm:cxn modelId="{CBF5B8C2-E7F6-4050-A364-38D67B9EAF71}" type="presParOf" srcId="{FA4E5695-7ACE-486F-8771-CD798D475208}" destId="{047F379B-1761-4198-8DA1-B6B727323B29}" srcOrd="16" destOrd="0" presId="urn:microsoft.com/office/officeart/2005/8/layout/list1"/>
    <dgm:cxn modelId="{2593A6F6-B2D4-4C28-AA69-90E25A7089F9}" type="presParOf" srcId="{047F379B-1761-4198-8DA1-B6B727323B29}" destId="{405381F3-EB1B-42CA-B474-2A92BA063BB9}" srcOrd="0" destOrd="0" presId="urn:microsoft.com/office/officeart/2005/8/layout/list1"/>
    <dgm:cxn modelId="{28DC0F71-5C92-4255-B4D6-A98703887B81}" type="presParOf" srcId="{047F379B-1761-4198-8DA1-B6B727323B29}" destId="{55FF9E45-41DE-4E83-A451-4221065CE662}" srcOrd="1" destOrd="0" presId="urn:microsoft.com/office/officeart/2005/8/layout/list1"/>
    <dgm:cxn modelId="{E3090814-14E7-476B-A738-B95D74B04081}" type="presParOf" srcId="{FA4E5695-7ACE-486F-8771-CD798D475208}" destId="{3C19FA84-04A4-47F6-80C9-69D724523D40}" srcOrd="17" destOrd="0" presId="urn:microsoft.com/office/officeart/2005/8/layout/list1"/>
    <dgm:cxn modelId="{A9820E21-EDFF-4050-A62D-8956C5A26E98}" type="presParOf" srcId="{FA4E5695-7ACE-486F-8771-CD798D475208}" destId="{E29AB2FA-DF31-4617-94A3-231AE451CF1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4F7B15-0B59-4EEA-8233-D5B881496CF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15149A-BDF7-46A6-9ABE-A74628384205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CO" sz="1600" b="1" dirty="0" smtClean="0"/>
            <a:t>La leche</a:t>
          </a:r>
          <a:endParaRPr lang="es-CO" sz="1600" b="1" dirty="0"/>
        </a:p>
      </dgm:t>
    </dgm:pt>
    <dgm:pt modelId="{A15B1E28-3087-4BD2-B894-CBE8875CBF02}" type="parTrans" cxnId="{7565308A-6DE8-4C1F-BB4F-651C04B203B9}">
      <dgm:prSet/>
      <dgm:spPr/>
      <dgm:t>
        <a:bodyPr/>
        <a:lstStyle/>
        <a:p>
          <a:endParaRPr lang="en-US"/>
        </a:p>
      </dgm:t>
    </dgm:pt>
    <dgm:pt modelId="{4BD6A90C-F34D-44F7-BB09-C41E4B1902A5}" type="sibTrans" cxnId="{7565308A-6DE8-4C1F-BB4F-651C04B203B9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F89C2063-93AA-4E08-92F8-5A0BE39755D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CO" sz="1600" b="1" dirty="0" smtClean="0"/>
            <a:t>El té</a:t>
          </a:r>
          <a:endParaRPr lang="es-CO" sz="1600" b="1" dirty="0"/>
        </a:p>
      </dgm:t>
    </dgm:pt>
    <dgm:pt modelId="{664C7246-F046-4533-BB0E-49B2A3573F4E}" type="parTrans" cxnId="{EE76601B-5F28-4910-AB0A-D393AD391071}">
      <dgm:prSet/>
      <dgm:spPr/>
      <dgm:t>
        <a:bodyPr/>
        <a:lstStyle/>
        <a:p>
          <a:endParaRPr lang="en-US"/>
        </a:p>
      </dgm:t>
    </dgm:pt>
    <dgm:pt modelId="{9188233F-2CFE-40F3-AA52-06A816CDC980}" type="sibTrans" cxnId="{EE76601B-5F28-4910-AB0A-D393AD391071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65CCEBC2-B7FC-4BAF-8CEA-857D6821D317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CO" sz="1600" b="1" dirty="0" smtClean="0"/>
            <a:t>El chocolate caliente</a:t>
          </a:r>
          <a:endParaRPr lang="es-CO" sz="1600" b="1" dirty="0"/>
        </a:p>
      </dgm:t>
    </dgm:pt>
    <dgm:pt modelId="{3528C519-D494-407D-BECC-596DD1726215}" type="parTrans" cxnId="{F962A5AA-0669-45B5-A723-05C90A104B4C}">
      <dgm:prSet/>
      <dgm:spPr/>
      <dgm:t>
        <a:bodyPr/>
        <a:lstStyle/>
        <a:p>
          <a:endParaRPr lang="en-US"/>
        </a:p>
      </dgm:t>
    </dgm:pt>
    <dgm:pt modelId="{46EA722C-CC97-492D-8CE8-533C4DFBEB06}" type="sibTrans" cxnId="{F962A5AA-0669-45B5-A723-05C90A104B4C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1FFBE52F-5EC7-4309-8F7D-57A7CC40129B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CO" sz="1600" b="1" dirty="0" smtClean="0"/>
            <a:t>La limonada</a:t>
          </a:r>
          <a:endParaRPr lang="es-CO" sz="1600" b="1" dirty="0"/>
        </a:p>
      </dgm:t>
    </dgm:pt>
    <dgm:pt modelId="{E787560C-8CA2-429A-AAC1-CB9E64C08EEC}" type="parTrans" cxnId="{E1E43C55-3EC9-4E14-AB4E-83B8030822D7}">
      <dgm:prSet/>
      <dgm:spPr/>
      <dgm:t>
        <a:bodyPr/>
        <a:lstStyle/>
        <a:p>
          <a:endParaRPr lang="en-US"/>
        </a:p>
      </dgm:t>
    </dgm:pt>
    <dgm:pt modelId="{28164839-39E0-4542-B8E6-44F65531FB5E}" type="sibTrans" cxnId="{E1E43C55-3EC9-4E14-AB4E-83B8030822D7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AB6BCB35-BF0E-4D49-8A99-A4FA16B2BCA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CO" sz="1600" b="1" dirty="0" smtClean="0"/>
            <a:t>El batido</a:t>
          </a:r>
          <a:endParaRPr lang="es-CO" sz="1600" b="1" dirty="0"/>
        </a:p>
      </dgm:t>
    </dgm:pt>
    <dgm:pt modelId="{AF8A4559-ACB3-4380-9477-DAE5C3392D22}" type="parTrans" cxnId="{A54D7152-E178-4774-A44D-55CF0CEE9D12}">
      <dgm:prSet/>
      <dgm:spPr/>
      <dgm:t>
        <a:bodyPr/>
        <a:lstStyle/>
        <a:p>
          <a:endParaRPr lang="en-US"/>
        </a:p>
      </dgm:t>
    </dgm:pt>
    <dgm:pt modelId="{E8270CA1-00B6-4544-BCD4-15A475B0942C}" type="sibTrans" cxnId="{A54D7152-E178-4774-A44D-55CF0CEE9D12}">
      <dgm:prSet/>
      <dgm:spPr/>
      <dgm:t>
        <a:bodyPr/>
        <a:lstStyle/>
        <a:p>
          <a:endParaRPr lang="en-US"/>
        </a:p>
      </dgm:t>
    </dgm:pt>
    <dgm:pt modelId="{4C679714-EF8E-496B-A0A8-DE0C804AF3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s-CO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</a:t>
          </a:r>
          <a:r>
            <a:rPr lang="es-CO" sz="2400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Bebidas</a:t>
          </a:r>
          <a:endParaRPr lang="es-CO" sz="24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E6536A-D26B-46E0-8127-A97800E398E4}" type="parTrans" cxnId="{FE9ACA4E-8A8D-4C8D-A450-A61C6ECE1B28}">
      <dgm:prSet/>
      <dgm:spPr/>
      <dgm:t>
        <a:bodyPr/>
        <a:lstStyle/>
        <a:p>
          <a:endParaRPr lang="en-US"/>
        </a:p>
      </dgm:t>
    </dgm:pt>
    <dgm:pt modelId="{97C2D852-EB38-43EF-8DF8-599BB5996783}" type="sibTrans" cxnId="{FE9ACA4E-8A8D-4C8D-A450-A61C6ECE1B28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8929FF6E-9DCF-479D-8AF9-1886B29AFFE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CO" sz="1600" b="1" dirty="0" smtClean="0"/>
            <a:t>El café</a:t>
          </a:r>
          <a:endParaRPr lang="es-CO" sz="1600" b="1" dirty="0"/>
        </a:p>
      </dgm:t>
    </dgm:pt>
    <dgm:pt modelId="{CCB46F9B-5D24-47D7-958F-E00041A2C285}" type="parTrans" cxnId="{9C19DBF4-8ECA-49F7-AFC0-F44206632D3F}">
      <dgm:prSet/>
      <dgm:spPr/>
      <dgm:t>
        <a:bodyPr/>
        <a:lstStyle/>
        <a:p>
          <a:endParaRPr lang="en-US"/>
        </a:p>
      </dgm:t>
    </dgm:pt>
    <dgm:pt modelId="{9BCE0455-450F-4DED-A9F9-80428CCE08FD}" type="sibTrans" cxnId="{9C19DBF4-8ECA-49F7-AFC0-F44206632D3F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B3052386-79CC-42CA-8581-E396988FCE2B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CO" sz="1600" b="1" dirty="0" smtClean="0"/>
            <a:t>El refresco</a:t>
          </a:r>
          <a:endParaRPr lang="es-CO" sz="1600" b="1" dirty="0"/>
        </a:p>
      </dgm:t>
    </dgm:pt>
    <dgm:pt modelId="{42171993-7769-4E9E-9E12-1DA05350619B}" type="parTrans" cxnId="{A766F74F-4361-47E5-86F0-C3372DCA9CC7}">
      <dgm:prSet/>
      <dgm:spPr/>
      <dgm:t>
        <a:bodyPr/>
        <a:lstStyle/>
        <a:p>
          <a:endParaRPr lang="en-US"/>
        </a:p>
      </dgm:t>
    </dgm:pt>
    <dgm:pt modelId="{40259100-1036-43BE-B2A5-C4E2448FEC06}" type="sibTrans" cxnId="{A766F74F-4361-47E5-86F0-C3372DCA9CC7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8C80278D-C61D-42EB-BF8C-B1D86FFDF253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CO" sz="1600" b="1" dirty="0" smtClean="0"/>
            <a:t>El agua</a:t>
          </a:r>
          <a:endParaRPr lang="es-CO" sz="1600" b="1" dirty="0"/>
        </a:p>
      </dgm:t>
    </dgm:pt>
    <dgm:pt modelId="{12CE0ADB-163C-49F4-8D68-28DE641AA2F6}" type="parTrans" cxnId="{FDC9FD82-2BD6-4F91-8992-B0E6CBE4F820}">
      <dgm:prSet/>
      <dgm:spPr/>
      <dgm:t>
        <a:bodyPr/>
        <a:lstStyle/>
        <a:p>
          <a:endParaRPr lang="en-US"/>
        </a:p>
      </dgm:t>
    </dgm:pt>
    <dgm:pt modelId="{DA1BB823-085A-4A0B-90A1-870AB1B2F5CC}" type="sibTrans" cxnId="{FDC9FD82-2BD6-4F91-8992-B0E6CBE4F820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052BDD5B-02D9-4D85-BF4A-19332C8DBE30}" type="pres">
      <dgm:prSet presAssocID="{C44F7B15-0B59-4EEA-8233-D5B881496CF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9C8FFAE-A301-4D31-BBD9-2E5A421AF8CB}" type="pres">
      <dgm:prSet presAssocID="{4C679714-EF8E-496B-A0A8-DE0C804AF33E}" presName="compNode" presStyleCnt="0"/>
      <dgm:spPr/>
    </dgm:pt>
    <dgm:pt modelId="{2C6A8172-E1C2-43F0-8CCB-C0029C9043A6}" type="pres">
      <dgm:prSet presAssocID="{4C679714-EF8E-496B-A0A8-DE0C804AF33E}" presName="dummyConnPt" presStyleCnt="0"/>
      <dgm:spPr/>
    </dgm:pt>
    <dgm:pt modelId="{F49AB66C-DC9D-4AB8-887E-5B9EDE8E97F2}" type="pres">
      <dgm:prSet presAssocID="{4C679714-EF8E-496B-A0A8-DE0C804AF33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D920A-97AE-44EB-8525-EF36A67EA18F}" type="pres">
      <dgm:prSet presAssocID="{97C2D852-EB38-43EF-8DF8-599BB5996783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F54321E4-6256-4D4D-A063-561820F0A908}" type="pres">
      <dgm:prSet presAssocID="{BA15149A-BDF7-46A6-9ABE-A74628384205}" presName="compNode" presStyleCnt="0"/>
      <dgm:spPr/>
    </dgm:pt>
    <dgm:pt modelId="{C6ECA68F-BD01-4151-8B80-40D62F467E8D}" type="pres">
      <dgm:prSet presAssocID="{BA15149A-BDF7-46A6-9ABE-A74628384205}" presName="dummyConnPt" presStyleCnt="0"/>
      <dgm:spPr/>
    </dgm:pt>
    <dgm:pt modelId="{A2296B2D-3011-43BB-9177-BBE1BE2E6CDF}" type="pres">
      <dgm:prSet presAssocID="{BA15149A-BDF7-46A6-9ABE-A7462838420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5791F-FBC1-4FF1-B383-C77B9971803E}" type="pres">
      <dgm:prSet presAssocID="{4BD6A90C-F34D-44F7-BB09-C41E4B1902A5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4960CD61-0FB0-4A77-B452-6E764A55B2A2}" type="pres">
      <dgm:prSet presAssocID="{8929FF6E-9DCF-479D-8AF9-1886B29AFFE9}" presName="compNode" presStyleCnt="0"/>
      <dgm:spPr/>
    </dgm:pt>
    <dgm:pt modelId="{E464EFF1-0BA0-4099-B62A-4FE5C2AADDE6}" type="pres">
      <dgm:prSet presAssocID="{8929FF6E-9DCF-479D-8AF9-1886B29AFFE9}" presName="dummyConnPt" presStyleCnt="0"/>
      <dgm:spPr/>
    </dgm:pt>
    <dgm:pt modelId="{B4ACB5E3-94C2-485C-ADE1-EF7CE10DF9A5}" type="pres">
      <dgm:prSet presAssocID="{8929FF6E-9DCF-479D-8AF9-1886B29AFFE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143BC-CC57-43C7-9BE3-1306127A4FAD}" type="pres">
      <dgm:prSet presAssocID="{9BCE0455-450F-4DED-A9F9-80428CCE08FD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DA5285F2-595A-4867-8F29-74811694C1EA}" type="pres">
      <dgm:prSet presAssocID="{B3052386-79CC-42CA-8581-E396988FCE2B}" presName="compNode" presStyleCnt="0"/>
      <dgm:spPr/>
    </dgm:pt>
    <dgm:pt modelId="{C6D93DCD-6CC6-4F89-B083-5F99B83305EE}" type="pres">
      <dgm:prSet presAssocID="{B3052386-79CC-42CA-8581-E396988FCE2B}" presName="dummyConnPt" presStyleCnt="0"/>
      <dgm:spPr/>
    </dgm:pt>
    <dgm:pt modelId="{14C46E9E-89BF-44AD-A051-5124323616F1}" type="pres">
      <dgm:prSet presAssocID="{B3052386-79CC-42CA-8581-E396988FCE2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46A69-6502-4FFE-857E-919314335F18}" type="pres">
      <dgm:prSet presAssocID="{40259100-1036-43BE-B2A5-C4E2448FEC06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B44FD591-211C-46ED-AA6B-E16B53F14DCA}" type="pres">
      <dgm:prSet presAssocID="{8C80278D-C61D-42EB-BF8C-B1D86FFDF253}" presName="compNode" presStyleCnt="0"/>
      <dgm:spPr/>
    </dgm:pt>
    <dgm:pt modelId="{7D2E1411-54F7-454F-9C50-AC19086C6DFB}" type="pres">
      <dgm:prSet presAssocID="{8C80278D-C61D-42EB-BF8C-B1D86FFDF253}" presName="dummyConnPt" presStyleCnt="0"/>
      <dgm:spPr/>
    </dgm:pt>
    <dgm:pt modelId="{CC99BD62-C919-4FEB-806F-577F27248EAA}" type="pres">
      <dgm:prSet presAssocID="{8C80278D-C61D-42EB-BF8C-B1D86FFDF25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7F364-8456-4695-A906-5E315F4D7A71}" type="pres">
      <dgm:prSet presAssocID="{DA1BB823-085A-4A0B-90A1-870AB1B2F5CC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D563E693-E8BA-4C6C-98AC-21F2EB38D74E}" type="pres">
      <dgm:prSet presAssocID="{F89C2063-93AA-4E08-92F8-5A0BE39755D8}" presName="compNode" presStyleCnt="0"/>
      <dgm:spPr/>
    </dgm:pt>
    <dgm:pt modelId="{2D04AB16-CFDA-4E3E-9EF9-88F89FED5B21}" type="pres">
      <dgm:prSet presAssocID="{F89C2063-93AA-4E08-92F8-5A0BE39755D8}" presName="dummyConnPt" presStyleCnt="0"/>
      <dgm:spPr/>
    </dgm:pt>
    <dgm:pt modelId="{62C81154-63E7-47B4-850B-2E344F83E1A9}" type="pres">
      <dgm:prSet presAssocID="{F89C2063-93AA-4E08-92F8-5A0BE39755D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BAACA-B2DD-4E48-8530-E45572518B15}" type="pres">
      <dgm:prSet presAssocID="{9188233F-2CFE-40F3-AA52-06A816CDC980}" presName="sibTrans" presStyleLbl="bgSibTrans2D1" presStyleIdx="5" presStyleCnt="8" custScaleX="28164" custScaleY="99997" custLinFactY="900000" custLinFactNeighborX="18895" custLinFactNeighborY="946377"/>
      <dgm:spPr/>
      <dgm:t>
        <a:bodyPr/>
        <a:lstStyle/>
        <a:p>
          <a:endParaRPr lang="en-US"/>
        </a:p>
      </dgm:t>
    </dgm:pt>
    <dgm:pt modelId="{71E00B05-CAA8-43C2-AD02-685D5A1796ED}" type="pres">
      <dgm:prSet presAssocID="{65CCEBC2-B7FC-4BAF-8CEA-857D6821D317}" presName="compNode" presStyleCnt="0"/>
      <dgm:spPr/>
    </dgm:pt>
    <dgm:pt modelId="{18B9B81C-131A-4958-9B72-D60E3DE4D13F}" type="pres">
      <dgm:prSet presAssocID="{65CCEBC2-B7FC-4BAF-8CEA-857D6821D317}" presName="dummyConnPt" presStyleCnt="0"/>
      <dgm:spPr/>
    </dgm:pt>
    <dgm:pt modelId="{C6349DD6-3A5F-4ACB-AEB2-77ACA1B3D19D}" type="pres">
      <dgm:prSet presAssocID="{65CCEBC2-B7FC-4BAF-8CEA-857D6821D31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05EE3-649D-42D4-8DDE-59EE5B92FBF7}" type="pres">
      <dgm:prSet presAssocID="{46EA722C-CC97-492D-8CE8-533C4DFBEB06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C07BF0C7-E5D5-4D7A-B98A-B92DD629C3E7}" type="pres">
      <dgm:prSet presAssocID="{1FFBE52F-5EC7-4309-8F7D-57A7CC40129B}" presName="compNode" presStyleCnt="0"/>
      <dgm:spPr/>
    </dgm:pt>
    <dgm:pt modelId="{02389AE9-5D16-4E12-B9D3-680538DA4278}" type="pres">
      <dgm:prSet presAssocID="{1FFBE52F-5EC7-4309-8F7D-57A7CC40129B}" presName="dummyConnPt" presStyleCnt="0"/>
      <dgm:spPr/>
    </dgm:pt>
    <dgm:pt modelId="{A5A0028B-3622-4A3D-BCEC-0CAE67A28CFC}" type="pres">
      <dgm:prSet presAssocID="{1FFBE52F-5EC7-4309-8F7D-57A7CC40129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1B41A-6229-4504-9784-FAB4C1D239BB}" type="pres">
      <dgm:prSet presAssocID="{28164839-39E0-4542-B8E6-44F65531FB5E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3EAD72F8-C089-44C1-BEAE-72DE06A3A65E}" type="pres">
      <dgm:prSet presAssocID="{AB6BCB35-BF0E-4D49-8A99-A4FA16B2BCA0}" presName="compNode" presStyleCnt="0"/>
      <dgm:spPr/>
    </dgm:pt>
    <dgm:pt modelId="{ABED556B-6B23-46A6-A97B-5DDAAD2CC9F4}" type="pres">
      <dgm:prSet presAssocID="{AB6BCB35-BF0E-4D49-8A99-A4FA16B2BCA0}" presName="dummyConnPt" presStyleCnt="0"/>
      <dgm:spPr/>
    </dgm:pt>
    <dgm:pt modelId="{CAF3A332-D25D-4F52-AFC1-5FDD915B1955}" type="pres">
      <dgm:prSet presAssocID="{AB6BCB35-BF0E-4D49-8A99-A4FA16B2BCA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AF2FB1-F81E-4062-9DFC-0EB93F20CAA5}" type="presOf" srcId="{DA1BB823-085A-4A0B-90A1-870AB1B2F5CC}" destId="{6AE7F364-8456-4695-A906-5E315F4D7A71}" srcOrd="0" destOrd="0" presId="urn:microsoft.com/office/officeart/2005/8/layout/bProcess4"/>
    <dgm:cxn modelId="{035FD433-C9B6-40BD-8CB1-8D2D0E5B3904}" type="presOf" srcId="{97C2D852-EB38-43EF-8DF8-599BB5996783}" destId="{C3AD920A-97AE-44EB-8525-EF36A67EA18F}" srcOrd="0" destOrd="0" presId="urn:microsoft.com/office/officeart/2005/8/layout/bProcess4"/>
    <dgm:cxn modelId="{7C0DD517-DEDE-4282-A9C2-3FE2BE0FC4D7}" type="presOf" srcId="{4BD6A90C-F34D-44F7-BB09-C41E4B1902A5}" destId="{1185791F-FBC1-4FF1-B383-C77B9971803E}" srcOrd="0" destOrd="0" presId="urn:microsoft.com/office/officeart/2005/8/layout/bProcess4"/>
    <dgm:cxn modelId="{187EDA31-D17B-406C-B8F3-6EF182B9C306}" type="presOf" srcId="{4C679714-EF8E-496B-A0A8-DE0C804AF33E}" destId="{F49AB66C-DC9D-4AB8-887E-5B9EDE8E97F2}" srcOrd="0" destOrd="0" presId="urn:microsoft.com/office/officeart/2005/8/layout/bProcess4"/>
    <dgm:cxn modelId="{EE76601B-5F28-4910-AB0A-D393AD391071}" srcId="{C44F7B15-0B59-4EEA-8233-D5B881496CF0}" destId="{F89C2063-93AA-4E08-92F8-5A0BE39755D8}" srcOrd="5" destOrd="0" parTransId="{664C7246-F046-4533-BB0E-49B2A3573F4E}" sibTransId="{9188233F-2CFE-40F3-AA52-06A816CDC980}"/>
    <dgm:cxn modelId="{DD50277B-5227-4950-B064-EEB27040DE6F}" type="presOf" srcId="{F89C2063-93AA-4E08-92F8-5A0BE39755D8}" destId="{62C81154-63E7-47B4-850B-2E344F83E1A9}" srcOrd="0" destOrd="0" presId="urn:microsoft.com/office/officeart/2005/8/layout/bProcess4"/>
    <dgm:cxn modelId="{AFCA7800-68A8-465C-8107-B6ACA82EF769}" type="presOf" srcId="{8C80278D-C61D-42EB-BF8C-B1D86FFDF253}" destId="{CC99BD62-C919-4FEB-806F-577F27248EAA}" srcOrd="0" destOrd="0" presId="urn:microsoft.com/office/officeart/2005/8/layout/bProcess4"/>
    <dgm:cxn modelId="{FDC9FD82-2BD6-4F91-8992-B0E6CBE4F820}" srcId="{C44F7B15-0B59-4EEA-8233-D5B881496CF0}" destId="{8C80278D-C61D-42EB-BF8C-B1D86FFDF253}" srcOrd="4" destOrd="0" parTransId="{12CE0ADB-163C-49F4-8D68-28DE641AA2F6}" sibTransId="{DA1BB823-085A-4A0B-90A1-870AB1B2F5CC}"/>
    <dgm:cxn modelId="{DA73979A-6CCF-45A7-8E69-E7BCC08DEE69}" type="presOf" srcId="{65CCEBC2-B7FC-4BAF-8CEA-857D6821D317}" destId="{C6349DD6-3A5F-4ACB-AEB2-77ACA1B3D19D}" srcOrd="0" destOrd="0" presId="urn:microsoft.com/office/officeart/2005/8/layout/bProcess4"/>
    <dgm:cxn modelId="{9A942D90-D56C-4774-986B-5E2C5C7D4E4E}" type="presOf" srcId="{C44F7B15-0B59-4EEA-8233-D5B881496CF0}" destId="{052BDD5B-02D9-4D85-BF4A-19332C8DBE30}" srcOrd="0" destOrd="0" presId="urn:microsoft.com/office/officeart/2005/8/layout/bProcess4"/>
    <dgm:cxn modelId="{FE9ACA4E-8A8D-4C8D-A450-A61C6ECE1B28}" srcId="{C44F7B15-0B59-4EEA-8233-D5B881496CF0}" destId="{4C679714-EF8E-496B-A0A8-DE0C804AF33E}" srcOrd="0" destOrd="0" parTransId="{62E6536A-D26B-46E0-8127-A97800E398E4}" sibTransId="{97C2D852-EB38-43EF-8DF8-599BB5996783}"/>
    <dgm:cxn modelId="{7565308A-6DE8-4C1F-BB4F-651C04B203B9}" srcId="{C44F7B15-0B59-4EEA-8233-D5B881496CF0}" destId="{BA15149A-BDF7-46A6-9ABE-A74628384205}" srcOrd="1" destOrd="0" parTransId="{A15B1E28-3087-4BD2-B894-CBE8875CBF02}" sibTransId="{4BD6A90C-F34D-44F7-BB09-C41E4B1902A5}"/>
    <dgm:cxn modelId="{F962A5AA-0669-45B5-A723-05C90A104B4C}" srcId="{C44F7B15-0B59-4EEA-8233-D5B881496CF0}" destId="{65CCEBC2-B7FC-4BAF-8CEA-857D6821D317}" srcOrd="6" destOrd="0" parTransId="{3528C519-D494-407D-BECC-596DD1726215}" sibTransId="{46EA722C-CC97-492D-8CE8-533C4DFBEB06}"/>
    <dgm:cxn modelId="{A54D7152-E178-4774-A44D-55CF0CEE9D12}" srcId="{C44F7B15-0B59-4EEA-8233-D5B881496CF0}" destId="{AB6BCB35-BF0E-4D49-8A99-A4FA16B2BCA0}" srcOrd="8" destOrd="0" parTransId="{AF8A4559-ACB3-4380-9477-DAE5C3392D22}" sibTransId="{E8270CA1-00B6-4544-BCD4-15A475B0942C}"/>
    <dgm:cxn modelId="{B5484C1D-8E40-431C-AFC3-AB180E3B2CB6}" type="presOf" srcId="{28164839-39E0-4542-B8E6-44F65531FB5E}" destId="{F4A1B41A-6229-4504-9784-FAB4C1D239BB}" srcOrd="0" destOrd="0" presId="urn:microsoft.com/office/officeart/2005/8/layout/bProcess4"/>
    <dgm:cxn modelId="{BFB1D9C0-7291-4F3B-A26A-6A130FFA8D17}" type="presOf" srcId="{AB6BCB35-BF0E-4D49-8A99-A4FA16B2BCA0}" destId="{CAF3A332-D25D-4F52-AFC1-5FDD915B1955}" srcOrd="0" destOrd="0" presId="urn:microsoft.com/office/officeart/2005/8/layout/bProcess4"/>
    <dgm:cxn modelId="{9C19DBF4-8ECA-49F7-AFC0-F44206632D3F}" srcId="{C44F7B15-0B59-4EEA-8233-D5B881496CF0}" destId="{8929FF6E-9DCF-479D-8AF9-1886B29AFFE9}" srcOrd="2" destOrd="0" parTransId="{CCB46F9B-5D24-47D7-958F-E00041A2C285}" sibTransId="{9BCE0455-450F-4DED-A9F9-80428CCE08FD}"/>
    <dgm:cxn modelId="{B0EF14F3-89B7-4727-A287-7248919FB196}" type="presOf" srcId="{BA15149A-BDF7-46A6-9ABE-A74628384205}" destId="{A2296B2D-3011-43BB-9177-BBE1BE2E6CDF}" srcOrd="0" destOrd="0" presId="urn:microsoft.com/office/officeart/2005/8/layout/bProcess4"/>
    <dgm:cxn modelId="{9A2CE003-F0AA-4CFC-BEA1-EFB5DD5C719C}" type="presOf" srcId="{8929FF6E-9DCF-479D-8AF9-1886B29AFFE9}" destId="{B4ACB5E3-94C2-485C-ADE1-EF7CE10DF9A5}" srcOrd="0" destOrd="0" presId="urn:microsoft.com/office/officeart/2005/8/layout/bProcess4"/>
    <dgm:cxn modelId="{E1E43C55-3EC9-4E14-AB4E-83B8030822D7}" srcId="{C44F7B15-0B59-4EEA-8233-D5B881496CF0}" destId="{1FFBE52F-5EC7-4309-8F7D-57A7CC40129B}" srcOrd="7" destOrd="0" parTransId="{E787560C-8CA2-429A-AAC1-CB9E64C08EEC}" sibTransId="{28164839-39E0-4542-B8E6-44F65531FB5E}"/>
    <dgm:cxn modelId="{EB0D89D8-8ED3-489D-9D75-59BC348549CE}" type="presOf" srcId="{46EA722C-CC97-492D-8CE8-533C4DFBEB06}" destId="{4A305EE3-649D-42D4-8DDE-59EE5B92FBF7}" srcOrd="0" destOrd="0" presId="urn:microsoft.com/office/officeart/2005/8/layout/bProcess4"/>
    <dgm:cxn modelId="{FAEDA501-E3C2-4FB5-A893-4198D64B4454}" type="presOf" srcId="{9BCE0455-450F-4DED-A9F9-80428CCE08FD}" destId="{633143BC-CC57-43C7-9BE3-1306127A4FAD}" srcOrd="0" destOrd="0" presId="urn:microsoft.com/office/officeart/2005/8/layout/bProcess4"/>
    <dgm:cxn modelId="{33F094DC-03BA-4D07-8BFE-E7B3B4832D21}" type="presOf" srcId="{1FFBE52F-5EC7-4309-8F7D-57A7CC40129B}" destId="{A5A0028B-3622-4A3D-BCEC-0CAE67A28CFC}" srcOrd="0" destOrd="0" presId="urn:microsoft.com/office/officeart/2005/8/layout/bProcess4"/>
    <dgm:cxn modelId="{7D7BFF3F-DB2F-4CBA-A62C-A024813C6238}" type="presOf" srcId="{40259100-1036-43BE-B2A5-C4E2448FEC06}" destId="{A7E46A69-6502-4FFE-857E-919314335F18}" srcOrd="0" destOrd="0" presId="urn:microsoft.com/office/officeart/2005/8/layout/bProcess4"/>
    <dgm:cxn modelId="{E4E6FA17-CCF7-4629-AAFA-CDF98D23F105}" type="presOf" srcId="{9188233F-2CFE-40F3-AA52-06A816CDC980}" destId="{92DBAACA-B2DD-4E48-8530-E45572518B15}" srcOrd="0" destOrd="0" presId="urn:microsoft.com/office/officeart/2005/8/layout/bProcess4"/>
    <dgm:cxn modelId="{A766F74F-4361-47E5-86F0-C3372DCA9CC7}" srcId="{C44F7B15-0B59-4EEA-8233-D5B881496CF0}" destId="{B3052386-79CC-42CA-8581-E396988FCE2B}" srcOrd="3" destOrd="0" parTransId="{42171993-7769-4E9E-9E12-1DA05350619B}" sibTransId="{40259100-1036-43BE-B2A5-C4E2448FEC06}"/>
    <dgm:cxn modelId="{589D074D-6AB6-4C35-8776-E0E92C6E059F}" type="presOf" srcId="{B3052386-79CC-42CA-8581-E396988FCE2B}" destId="{14C46E9E-89BF-44AD-A051-5124323616F1}" srcOrd="0" destOrd="0" presId="urn:microsoft.com/office/officeart/2005/8/layout/bProcess4"/>
    <dgm:cxn modelId="{FF25CF31-AE1C-40DE-8B7C-E84574A5DA19}" type="presParOf" srcId="{052BDD5B-02D9-4D85-BF4A-19332C8DBE30}" destId="{39C8FFAE-A301-4D31-BBD9-2E5A421AF8CB}" srcOrd="0" destOrd="0" presId="urn:microsoft.com/office/officeart/2005/8/layout/bProcess4"/>
    <dgm:cxn modelId="{10091055-802B-4AB4-91B4-7D4BCF6CB5D4}" type="presParOf" srcId="{39C8FFAE-A301-4D31-BBD9-2E5A421AF8CB}" destId="{2C6A8172-E1C2-43F0-8CCB-C0029C9043A6}" srcOrd="0" destOrd="0" presId="urn:microsoft.com/office/officeart/2005/8/layout/bProcess4"/>
    <dgm:cxn modelId="{6C806862-4541-4962-8519-95BA425C9032}" type="presParOf" srcId="{39C8FFAE-A301-4D31-BBD9-2E5A421AF8CB}" destId="{F49AB66C-DC9D-4AB8-887E-5B9EDE8E97F2}" srcOrd="1" destOrd="0" presId="urn:microsoft.com/office/officeart/2005/8/layout/bProcess4"/>
    <dgm:cxn modelId="{401619CD-AF51-4A5F-A85F-E740207D74B1}" type="presParOf" srcId="{052BDD5B-02D9-4D85-BF4A-19332C8DBE30}" destId="{C3AD920A-97AE-44EB-8525-EF36A67EA18F}" srcOrd="1" destOrd="0" presId="urn:microsoft.com/office/officeart/2005/8/layout/bProcess4"/>
    <dgm:cxn modelId="{26B179C5-017A-4B49-A8B3-C25127309A0F}" type="presParOf" srcId="{052BDD5B-02D9-4D85-BF4A-19332C8DBE30}" destId="{F54321E4-6256-4D4D-A063-561820F0A908}" srcOrd="2" destOrd="0" presId="urn:microsoft.com/office/officeart/2005/8/layout/bProcess4"/>
    <dgm:cxn modelId="{AC450AB8-4489-4CFC-A6ED-0604D4922F7E}" type="presParOf" srcId="{F54321E4-6256-4D4D-A063-561820F0A908}" destId="{C6ECA68F-BD01-4151-8B80-40D62F467E8D}" srcOrd="0" destOrd="0" presId="urn:microsoft.com/office/officeart/2005/8/layout/bProcess4"/>
    <dgm:cxn modelId="{17ADC26B-CA22-463D-8606-65D1BE735F42}" type="presParOf" srcId="{F54321E4-6256-4D4D-A063-561820F0A908}" destId="{A2296B2D-3011-43BB-9177-BBE1BE2E6CDF}" srcOrd="1" destOrd="0" presId="urn:microsoft.com/office/officeart/2005/8/layout/bProcess4"/>
    <dgm:cxn modelId="{813C7190-F528-4867-B527-8119A3853A62}" type="presParOf" srcId="{052BDD5B-02D9-4D85-BF4A-19332C8DBE30}" destId="{1185791F-FBC1-4FF1-B383-C77B9971803E}" srcOrd="3" destOrd="0" presId="urn:microsoft.com/office/officeart/2005/8/layout/bProcess4"/>
    <dgm:cxn modelId="{459D929B-5F19-47A6-920E-64485A9B6F1C}" type="presParOf" srcId="{052BDD5B-02D9-4D85-BF4A-19332C8DBE30}" destId="{4960CD61-0FB0-4A77-B452-6E764A55B2A2}" srcOrd="4" destOrd="0" presId="urn:microsoft.com/office/officeart/2005/8/layout/bProcess4"/>
    <dgm:cxn modelId="{573A3A0B-586A-4D5C-AC6A-AFCD8B6ACDC8}" type="presParOf" srcId="{4960CD61-0FB0-4A77-B452-6E764A55B2A2}" destId="{E464EFF1-0BA0-4099-B62A-4FE5C2AADDE6}" srcOrd="0" destOrd="0" presId="urn:microsoft.com/office/officeart/2005/8/layout/bProcess4"/>
    <dgm:cxn modelId="{9B05A67D-A745-4A61-924B-D6A2D710478B}" type="presParOf" srcId="{4960CD61-0FB0-4A77-B452-6E764A55B2A2}" destId="{B4ACB5E3-94C2-485C-ADE1-EF7CE10DF9A5}" srcOrd="1" destOrd="0" presId="urn:microsoft.com/office/officeart/2005/8/layout/bProcess4"/>
    <dgm:cxn modelId="{B751EC6C-5E6F-4B87-BA09-A77ADD6060BE}" type="presParOf" srcId="{052BDD5B-02D9-4D85-BF4A-19332C8DBE30}" destId="{633143BC-CC57-43C7-9BE3-1306127A4FAD}" srcOrd="5" destOrd="0" presId="urn:microsoft.com/office/officeart/2005/8/layout/bProcess4"/>
    <dgm:cxn modelId="{1B6164ED-6453-4E84-8146-4689860B80D6}" type="presParOf" srcId="{052BDD5B-02D9-4D85-BF4A-19332C8DBE30}" destId="{DA5285F2-595A-4867-8F29-74811694C1EA}" srcOrd="6" destOrd="0" presId="urn:microsoft.com/office/officeart/2005/8/layout/bProcess4"/>
    <dgm:cxn modelId="{8BBB319C-D70F-40B6-A7F3-A607F33726EA}" type="presParOf" srcId="{DA5285F2-595A-4867-8F29-74811694C1EA}" destId="{C6D93DCD-6CC6-4F89-B083-5F99B83305EE}" srcOrd="0" destOrd="0" presId="urn:microsoft.com/office/officeart/2005/8/layout/bProcess4"/>
    <dgm:cxn modelId="{8B61717E-F769-4099-BF75-288FB63CE320}" type="presParOf" srcId="{DA5285F2-595A-4867-8F29-74811694C1EA}" destId="{14C46E9E-89BF-44AD-A051-5124323616F1}" srcOrd="1" destOrd="0" presId="urn:microsoft.com/office/officeart/2005/8/layout/bProcess4"/>
    <dgm:cxn modelId="{BC8198B3-59CD-49D3-959B-32D0F3840373}" type="presParOf" srcId="{052BDD5B-02D9-4D85-BF4A-19332C8DBE30}" destId="{A7E46A69-6502-4FFE-857E-919314335F18}" srcOrd="7" destOrd="0" presId="urn:microsoft.com/office/officeart/2005/8/layout/bProcess4"/>
    <dgm:cxn modelId="{CD385B12-83C8-41E1-A610-A84C10B620D4}" type="presParOf" srcId="{052BDD5B-02D9-4D85-BF4A-19332C8DBE30}" destId="{B44FD591-211C-46ED-AA6B-E16B53F14DCA}" srcOrd="8" destOrd="0" presId="urn:microsoft.com/office/officeart/2005/8/layout/bProcess4"/>
    <dgm:cxn modelId="{A44DC943-BCA6-47BD-823B-40D19CCBB700}" type="presParOf" srcId="{B44FD591-211C-46ED-AA6B-E16B53F14DCA}" destId="{7D2E1411-54F7-454F-9C50-AC19086C6DFB}" srcOrd="0" destOrd="0" presId="urn:microsoft.com/office/officeart/2005/8/layout/bProcess4"/>
    <dgm:cxn modelId="{56962CD3-7C0F-42E2-8105-D445DB30B8B1}" type="presParOf" srcId="{B44FD591-211C-46ED-AA6B-E16B53F14DCA}" destId="{CC99BD62-C919-4FEB-806F-577F27248EAA}" srcOrd="1" destOrd="0" presId="urn:microsoft.com/office/officeart/2005/8/layout/bProcess4"/>
    <dgm:cxn modelId="{7C060832-C067-414B-A5F1-C332A15F11F9}" type="presParOf" srcId="{052BDD5B-02D9-4D85-BF4A-19332C8DBE30}" destId="{6AE7F364-8456-4695-A906-5E315F4D7A71}" srcOrd="9" destOrd="0" presId="urn:microsoft.com/office/officeart/2005/8/layout/bProcess4"/>
    <dgm:cxn modelId="{9F34C104-7E40-4228-9A17-7FB37AC50AD5}" type="presParOf" srcId="{052BDD5B-02D9-4D85-BF4A-19332C8DBE30}" destId="{D563E693-E8BA-4C6C-98AC-21F2EB38D74E}" srcOrd="10" destOrd="0" presId="urn:microsoft.com/office/officeart/2005/8/layout/bProcess4"/>
    <dgm:cxn modelId="{6998393D-489F-4BB8-9A7F-DEBAAC75D20A}" type="presParOf" srcId="{D563E693-E8BA-4C6C-98AC-21F2EB38D74E}" destId="{2D04AB16-CFDA-4E3E-9EF9-88F89FED5B21}" srcOrd="0" destOrd="0" presId="urn:microsoft.com/office/officeart/2005/8/layout/bProcess4"/>
    <dgm:cxn modelId="{89179F50-F19F-479E-9CDC-BAA8622DE3FA}" type="presParOf" srcId="{D563E693-E8BA-4C6C-98AC-21F2EB38D74E}" destId="{62C81154-63E7-47B4-850B-2E344F83E1A9}" srcOrd="1" destOrd="0" presId="urn:microsoft.com/office/officeart/2005/8/layout/bProcess4"/>
    <dgm:cxn modelId="{E1AA1385-EB54-44D9-BAAB-052DC00FB2CE}" type="presParOf" srcId="{052BDD5B-02D9-4D85-BF4A-19332C8DBE30}" destId="{92DBAACA-B2DD-4E48-8530-E45572518B15}" srcOrd="11" destOrd="0" presId="urn:microsoft.com/office/officeart/2005/8/layout/bProcess4"/>
    <dgm:cxn modelId="{FFDF48AC-C15C-49CE-BAC7-1DAFC378F822}" type="presParOf" srcId="{052BDD5B-02D9-4D85-BF4A-19332C8DBE30}" destId="{71E00B05-CAA8-43C2-AD02-685D5A1796ED}" srcOrd="12" destOrd="0" presId="urn:microsoft.com/office/officeart/2005/8/layout/bProcess4"/>
    <dgm:cxn modelId="{E9A10644-F238-418F-BBDB-C4DC52F23931}" type="presParOf" srcId="{71E00B05-CAA8-43C2-AD02-685D5A1796ED}" destId="{18B9B81C-131A-4958-9B72-D60E3DE4D13F}" srcOrd="0" destOrd="0" presId="urn:microsoft.com/office/officeart/2005/8/layout/bProcess4"/>
    <dgm:cxn modelId="{B53E2F5E-31F8-47D0-BAE1-B4C45BABD5D7}" type="presParOf" srcId="{71E00B05-CAA8-43C2-AD02-685D5A1796ED}" destId="{C6349DD6-3A5F-4ACB-AEB2-77ACA1B3D19D}" srcOrd="1" destOrd="0" presId="urn:microsoft.com/office/officeart/2005/8/layout/bProcess4"/>
    <dgm:cxn modelId="{5223C701-7156-4B1A-A313-870A822555E5}" type="presParOf" srcId="{052BDD5B-02D9-4D85-BF4A-19332C8DBE30}" destId="{4A305EE3-649D-42D4-8DDE-59EE5B92FBF7}" srcOrd="13" destOrd="0" presId="urn:microsoft.com/office/officeart/2005/8/layout/bProcess4"/>
    <dgm:cxn modelId="{4CE7EB7B-8713-40D2-9E84-0B8BDD899155}" type="presParOf" srcId="{052BDD5B-02D9-4D85-BF4A-19332C8DBE30}" destId="{C07BF0C7-E5D5-4D7A-B98A-B92DD629C3E7}" srcOrd="14" destOrd="0" presId="urn:microsoft.com/office/officeart/2005/8/layout/bProcess4"/>
    <dgm:cxn modelId="{7BEC68B4-776D-4368-90B0-CF1C96800AC6}" type="presParOf" srcId="{C07BF0C7-E5D5-4D7A-B98A-B92DD629C3E7}" destId="{02389AE9-5D16-4E12-B9D3-680538DA4278}" srcOrd="0" destOrd="0" presId="urn:microsoft.com/office/officeart/2005/8/layout/bProcess4"/>
    <dgm:cxn modelId="{36037B25-6BCD-4A0E-B932-E03C003D704F}" type="presParOf" srcId="{C07BF0C7-E5D5-4D7A-B98A-B92DD629C3E7}" destId="{A5A0028B-3622-4A3D-BCEC-0CAE67A28CFC}" srcOrd="1" destOrd="0" presId="urn:microsoft.com/office/officeart/2005/8/layout/bProcess4"/>
    <dgm:cxn modelId="{EA962B47-7EC5-4CEC-9928-003DC7878EC2}" type="presParOf" srcId="{052BDD5B-02D9-4D85-BF4A-19332C8DBE30}" destId="{F4A1B41A-6229-4504-9784-FAB4C1D239BB}" srcOrd="15" destOrd="0" presId="urn:microsoft.com/office/officeart/2005/8/layout/bProcess4"/>
    <dgm:cxn modelId="{CF834486-D6BB-4AD1-BA88-5B9A44959461}" type="presParOf" srcId="{052BDD5B-02D9-4D85-BF4A-19332C8DBE30}" destId="{3EAD72F8-C089-44C1-BEAE-72DE06A3A65E}" srcOrd="16" destOrd="0" presId="urn:microsoft.com/office/officeart/2005/8/layout/bProcess4"/>
    <dgm:cxn modelId="{54CCED48-A093-47CC-9AC6-2F48F1BA156E}" type="presParOf" srcId="{3EAD72F8-C089-44C1-BEAE-72DE06A3A65E}" destId="{ABED556B-6B23-46A6-A97B-5DDAAD2CC9F4}" srcOrd="0" destOrd="0" presId="urn:microsoft.com/office/officeart/2005/8/layout/bProcess4"/>
    <dgm:cxn modelId="{944DBB88-E6A1-4554-8104-64A513F176CA}" type="presParOf" srcId="{3EAD72F8-C089-44C1-BEAE-72DE06A3A65E}" destId="{CAF3A332-D25D-4F52-AFC1-5FDD915B195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7BAC67-C492-4F0E-9E86-C518592402D7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996F35-0070-4D54-A1AB-49323CCDDC36}">
      <dgm:prSet phldrT="[Text]" custT="1"/>
      <dgm:spPr/>
      <dgm:t>
        <a:bodyPr/>
        <a:lstStyle/>
        <a:p>
          <a:r>
            <a:rPr lang="en-US" sz="3200" dirty="0" smtClean="0"/>
            <a:t>El pastel</a:t>
          </a:r>
          <a:endParaRPr lang="en-US" sz="3200" dirty="0"/>
        </a:p>
      </dgm:t>
    </dgm:pt>
    <dgm:pt modelId="{810C3AAF-434C-450D-ACAC-4E16C2E1C724}" type="parTrans" cxnId="{50495EEE-2764-4287-935F-0751C5699514}">
      <dgm:prSet/>
      <dgm:spPr/>
      <dgm:t>
        <a:bodyPr/>
        <a:lstStyle/>
        <a:p>
          <a:endParaRPr lang="en-US"/>
        </a:p>
      </dgm:t>
    </dgm:pt>
    <dgm:pt modelId="{13158E5D-7145-46F1-986A-947EFF521353}" type="sibTrans" cxnId="{50495EEE-2764-4287-935F-0751C5699514}">
      <dgm:prSet/>
      <dgm:spPr/>
      <dgm:t>
        <a:bodyPr/>
        <a:lstStyle/>
        <a:p>
          <a:endParaRPr lang="en-US"/>
        </a:p>
      </dgm:t>
    </dgm:pt>
    <dgm:pt modelId="{D46F4F6D-1184-4982-A85E-E67E9FB4AA0C}">
      <dgm:prSet phldrT="[Text]" custT="1"/>
      <dgm:spPr/>
      <dgm:t>
        <a:bodyPr/>
        <a:lstStyle/>
        <a:p>
          <a:r>
            <a:rPr lang="es-ES" sz="2800" noProof="0" dirty="0" smtClean="0"/>
            <a:t>El bizcocho</a:t>
          </a:r>
          <a:endParaRPr lang="es-ES" sz="2800" noProof="0" dirty="0"/>
        </a:p>
      </dgm:t>
    </dgm:pt>
    <dgm:pt modelId="{B0C9D3BE-3C8E-4F73-ADE3-BFAEEC6F32CC}" type="parTrans" cxnId="{79705CFD-D933-4969-8729-12FC9ED97F5D}">
      <dgm:prSet/>
      <dgm:spPr/>
      <dgm:t>
        <a:bodyPr/>
        <a:lstStyle/>
        <a:p>
          <a:endParaRPr lang="en-US"/>
        </a:p>
      </dgm:t>
    </dgm:pt>
    <dgm:pt modelId="{49B94833-1FB2-4635-B757-594BB5BCE55F}" type="sibTrans" cxnId="{79705CFD-D933-4969-8729-12FC9ED97F5D}">
      <dgm:prSet/>
      <dgm:spPr/>
      <dgm:t>
        <a:bodyPr/>
        <a:lstStyle/>
        <a:p>
          <a:endParaRPr lang="en-US"/>
        </a:p>
      </dgm:t>
    </dgm:pt>
    <dgm:pt modelId="{E4DD4018-6E8E-4486-BF20-198ED03EE8C2}">
      <dgm:prSet phldrT="[Text]" custT="1"/>
      <dgm:spPr/>
      <dgm:t>
        <a:bodyPr/>
        <a:lstStyle/>
        <a:p>
          <a:r>
            <a:rPr lang="es-ES" sz="2800" noProof="0" dirty="0" smtClean="0"/>
            <a:t>La sal y pimienta</a:t>
          </a:r>
          <a:endParaRPr lang="es-ES" sz="2800" noProof="0" dirty="0"/>
        </a:p>
      </dgm:t>
    </dgm:pt>
    <dgm:pt modelId="{5160812B-F3BB-469D-8093-8E4FCE26C81B}" type="parTrans" cxnId="{C777A878-FCF8-4E5C-AFD5-36C8D4C78456}">
      <dgm:prSet/>
      <dgm:spPr/>
      <dgm:t>
        <a:bodyPr/>
        <a:lstStyle/>
        <a:p>
          <a:endParaRPr lang="en-US"/>
        </a:p>
      </dgm:t>
    </dgm:pt>
    <dgm:pt modelId="{9584BA8B-9F7E-402A-B5D7-1F0D7FC74CEE}" type="sibTrans" cxnId="{C777A878-FCF8-4E5C-AFD5-36C8D4C78456}">
      <dgm:prSet/>
      <dgm:spPr/>
      <dgm:t>
        <a:bodyPr/>
        <a:lstStyle/>
        <a:p>
          <a:endParaRPr lang="en-US"/>
        </a:p>
      </dgm:t>
    </dgm:pt>
    <dgm:pt modelId="{8BA2E4A2-9BFB-4181-AF86-DE2F9922FCE7}">
      <dgm:prSet phldrT="[Text]"/>
      <dgm:spPr/>
      <dgm:t>
        <a:bodyPr/>
        <a:lstStyle/>
        <a:p>
          <a:r>
            <a:rPr lang="es-ES" noProof="0" dirty="0" smtClean="0"/>
            <a:t>La sopa</a:t>
          </a:r>
          <a:endParaRPr lang="es-ES" noProof="0" dirty="0"/>
        </a:p>
      </dgm:t>
    </dgm:pt>
    <dgm:pt modelId="{61B6EEE8-75C0-4527-B1EB-DBDE32DA59DD}" type="parTrans" cxnId="{D8E52FF1-6893-4AB0-A560-806F065CE0C6}">
      <dgm:prSet/>
      <dgm:spPr/>
      <dgm:t>
        <a:bodyPr/>
        <a:lstStyle/>
        <a:p>
          <a:endParaRPr lang="en-US"/>
        </a:p>
      </dgm:t>
    </dgm:pt>
    <dgm:pt modelId="{96393F10-D5D2-4BC4-83F0-9A6502E12534}" type="sibTrans" cxnId="{D8E52FF1-6893-4AB0-A560-806F065CE0C6}">
      <dgm:prSet/>
      <dgm:spPr/>
      <dgm:t>
        <a:bodyPr/>
        <a:lstStyle/>
        <a:p>
          <a:endParaRPr lang="en-US"/>
        </a:p>
      </dgm:t>
    </dgm:pt>
    <dgm:pt modelId="{00969AFC-8116-4D80-BA9E-824B41C375B4}" type="pres">
      <dgm:prSet presAssocID="{2E7BAC67-C492-4F0E-9E86-C518592402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06226-BC17-435C-9357-0C9C6AB284D8}" type="pres">
      <dgm:prSet presAssocID="{33996F35-0070-4D54-A1AB-49323CCDDC36}" presName="compNode" presStyleCnt="0"/>
      <dgm:spPr/>
    </dgm:pt>
    <dgm:pt modelId="{8E264AE4-58EB-4A8A-8383-9FD6D0B516E7}" type="pres">
      <dgm:prSet presAssocID="{33996F35-0070-4D54-A1AB-49323CCDDC36}" presName="pictRect" presStyleLbl="node1" presStyleIdx="0" presStyleCnt="4" custScaleX="100084" custScaleY="1119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13A06D5B-ABF3-422B-966F-07049CBD4DBB}" type="pres">
      <dgm:prSet presAssocID="{33996F35-0070-4D54-A1AB-49323CCDDC3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8D037-1C19-4285-AAD0-85D1489BE7FD}" type="pres">
      <dgm:prSet presAssocID="{13158E5D-7145-46F1-986A-947EFF5213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E437D8-3EB3-412E-B113-80B7B98B82AD}" type="pres">
      <dgm:prSet presAssocID="{D46F4F6D-1184-4982-A85E-E67E9FB4AA0C}" presName="compNode" presStyleCnt="0"/>
      <dgm:spPr/>
    </dgm:pt>
    <dgm:pt modelId="{B496FF57-D3B8-4D04-B750-6F5CCCFDC610}" type="pres">
      <dgm:prSet presAssocID="{D46F4F6D-1184-4982-A85E-E67E9FB4AA0C}" presName="pictRect" presStyleLbl="node1" presStyleIdx="1" presStyleCnt="4" custScaleX="100084" custScaleY="1119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54F1841-FD6B-488D-BEEF-C3CE789EE7E1}" type="pres">
      <dgm:prSet presAssocID="{D46F4F6D-1184-4982-A85E-E67E9FB4AA0C}" presName="textRect" presStyleLbl="revTx" presStyleIdx="1" presStyleCnt="4" custScaleX="11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7FDB-BD3E-43DB-B434-A055971546B0}" type="pres">
      <dgm:prSet presAssocID="{49B94833-1FB2-4635-B757-594BB5BCE55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8B55AF6-5040-43D2-885C-62E1CFB77CE2}" type="pres">
      <dgm:prSet presAssocID="{E4DD4018-6E8E-4486-BF20-198ED03EE8C2}" presName="compNode" presStyleCnt="0"/>
      <dgm:spPr/>
    </dgm:pt>
    <dgm:pt modelId="{1154CC1A-F6D6-4567-A9E8-9309C36AC38C}" type="pres">
      <dgm:prSet presAssocID="{E4DD4018-6E8E-4486-BF20-198ED03EE8C2}" presName="pictRect" presStyleLbl="node1" presStyleIdx="2" presStyleCnt="4" custScaleX="100084" custScaleY="111957"/>
      <dgm:spPr/>
    </dgm:pt>
    <dgm:pt modelId="{45093405-350B-4067-AD57-73390740BE23}" type="pres">
      <dgm:prSet presAssocID="{E4DD4018-6E8E-4486-BF20-198ED03EE8C2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AEB92-CC66-4209-85D9-C9621D45D433}" type="pres">
      <dgm:prSet presAssocID="{9584BA8B-9F7E-402A-B5D7-1F0D7FC74CE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10BB577-99D2-4211-94ED-53D417259C09}" type="pres">
      <dgm:prSet presAssocID="{8BA2E4A2-9BFB-4181-AF86-DE2F9922FCE7}" presName="compNode" presStyleCnt="0"/>
      <dgm:spPr/>
    </dgm:pt>
    <dgm:pt modelId="{352E8121-0195-4080-80BB-A0DB2BDA2CFD}" type="pres">
      <dgm:prSet presAssocID="{8BA2E4A2-9BFB-4181-AF86-DE2F9922FCE7}" presName="pictRect" presStyleLbl="node1" presStyleIdx="3" presStyleCnt="4" custScaleX="100084" custScaleY="1119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42474F03-82FD-47B9-AB9F-B0036BD458B3}" type="pres">
      <dgm:prSet presAssocID="{8BA2E4A2-9BFB-4181-AF86-DE2F9922FCE7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05CFD-D933-4969-8729-12FC9ED97F5D}" srcId="{2E7BAC67-C492-4F0E-9E86-C518592402D7}" destId="{D46F4F6D-1184-4982-A85E-E67E9FB4AA0C}" srcOrd="1" destOrd="0" parTransId="{B0C9D3BE-3C8E-4F73-ADE3-BFAEEC6F32CC}" sibTransId="{49B94833-1FB2-4635-B757-594BB5BCE55F}"/>
    <dgm:cxn modelId="{D4075F4F-AA1D-4FEF-9A00-B3A0A0D8C1D0}" type="presOf" srcId="{9584BA8B-9F7E-402A-B5D7-1F0D7FC74CEE}" destId="{DFEAEB92-CC66-4209-85D9-C9621D45D433}" srcOrd="0" destOrd="0" presId="urn:microsoft.com/office/officeart/2005/8/layout/pList1#1"/>
    <dgm:cxn modelId="{0CC30CA7-86FE-4CB5-A0FB-372E84E19C27}" type="presOf" srcId="{49B94833-1FB2-4635-B757-594BB5BCE55F}" destId="{509E7FDB-BD3E-43DB-B434-A055971546B0}" srcOrd="0" destOrd="0" presId="urn:microsoft.com/office/officeart/2005/8/layout/pList1#1"/>
    <dgm:cxn modelId="{D91F82F5-499D-459F-A796-69EED3670AAE}" type="presOf" srcId="{13158E5D-7145-46F1-986A-947EFF521353}" destId="{01D8D037-1C19-4285-AAD0-85D1489BE7FD}" srcOrd="0" destOrd="0" presId="urn:microsoft.com/office/officeart/2005/8/layout/pList1#1"/>
    <dgm:cxn modelId="{643C1BBA-C6DF-4F37-B125-97A624275B8F}" type="presOf" srcId="{33996F35-0070-4D54-A1AB-49323CCDDC36}" destId="{13A06D5B-ABF3-422B-966F-07049CBD4DBB}" srcOrd="0" destOrd="0" presId="urn:microsoft.com/office/officeart/2005/8/layout/pList1#1"/>
    <dgm:cxn modelId="{CCC2B1CC-48FF-4BB5-B9F2-5D32B2CBE170}" type="presOf" srcId="{8BA2E4A2-9BFB-4181-AF86-DE2F9922FCE7}" destId="{42474F03-82FD-47B9-AB9F-B0036BD458B3}" srcOrd="0" destOrd="0" presId="urn:microsoft.com/office/officeart/2005/8/layout/pList1#1"/>
    <dgm:cxn modelId="{C777A878-FCF8-4E5C-AFD5-36C8D4C78456}" srcId="{2E7BAC67-C492-4F0E-9E86-C518592402D7}" destId="{E4DD4018-6E8E-4486-BF20-198ED03EE8C2}" srcOrd="2" destOrd="0" parTransId="{5160812B-F3BB-469D-8093-8E4FCE26C81B}" sibTransId="{9584BA8B-9F7E-402A-B5D7-1F0D7FC74CEE}"/>
    <dgm:cxn modelId="{D2F2EEB9-8CBC-4B26-AF38-136925DD9FBC}" type="presOf" srcId="{D46F4F6D-1184-4982-A85E-E67E9FB4AA0C}" destId="{254F1841-FD6B-488D-BEEF-C3CE789EE7E1}" srcOrd="0" destOrd="0" presId="urn:microsoft.com/office/officeart/2005/8/layout/pList1#1"/>
    <dgm:cxn modelId="{D8E52FF1-6893-4AB0-A560-806F065CE0C6}" srcId="{2E7BAC67-C492-4F0E-9E86-C518592402D7}" destId="{8BA2E4A2-9BFB-4181-AF86-DE2F9922FCE7}" srcOrd="3" destOrd="0" parTransId="{61B6EEE8-75C0-4527-B1EB-DBDE32DA59DD}" sibTransId="{96393F10-D5D2-4BC4-83F0-9A6502E12534}"/>
    <dgm:cxn modelId="{5232EE4F-6FC0-4FD9-8A5E-0F132AB6A80A}" type="presOf" srcId="{E4DD4018-6E8E-4486-BF20-198ED03EE8C2}" destId="{45093405-350B-4067-AD57-73390740BE23}" srcOrd="0" destOrd="0" presId="urn:microsoft.com/office/officeart/2005/8/layout/pList1#1"/>
    <dgm:cxn modelId="{50495EEE-2764-4287-935F-0751C5699514}" srcId="{2E7BAC67-C492-4F0E-9E86-C518592402D7}" destId="{33996F35-0070-4D54-A1AB-49323CCDDC36}" srcOrd="0" destOrd="0" parTransId="{810C3AAF-434C-450D-ACAC-4E16C2E1C724}" sibTransId="{13158E5D-7145-46F1-986A-947EFF521353}"/>
    <dgm:cxn modelId="{90445009-C3BF-4E23-9B24-A7F19F36D571}" type="presOf" srcId="{2E7BAC67-C492-4F0E-9E86-C518592402D7}" destId="{00969AFC-8116-4D80-BA9E-824B41C375B4}" srcOrd="0" destOrd="0" presId="urn:microsoft.com/office/officeart/2005/8/layout/pList1#1"/>
    <dgm:cxn modelId="{8F1C7818-482F-466A-809F-85E027E92EF3}" type="presParOf" srcId="{00969AFC-8116-4D80-BA9E-824B41C375B4}" destId="{91D06226-BC17-435C-9357-0C9C6AB284D8}" srcOrd="0" destOrd="0" presId="urn:microsoft.com/office/officeart/2005/8/layout/pList1#1"/>
    <dgm:cxn modelId="{27422738-7C2E-42E2-979E-94E4EBD48F62}" type="presParOf" srcId="{91D06226-BC17-435C-9357-0C9C6AB284D8}" destId="{8E264AE4-58EB-4A8A-8383-9FD6D0B516E7}" srcOrd="0" destOrd="0" presId="urn:microsoft.com/office/officeart/2005/8/layout/pList1#1"/>
    <dgm:cxn modelId="{BB29ED61-E76B-4CC5-A28E-71C82F4B4B29}" type="presParOf" srcId="{91D06226-BC17-435C-9357-0C9C6AB284D8}" destId="{13A06D5B-ABF3-422B-966F-07049CBD4DBB}" srcOrd="1" destOrd="0" presId="urn:microsoft.com/office/officeart/2005/8/layout/pList1#1"/>
    <dgm:cxn modelId="{95DD5935-9CB4-40EB-BE7F-BCB9ED3BA297}" type="presParOf" srcId="{00969AFC-8116-4D80-BA9E-824B41C375B4}" destId="{01D8D037-1C19-4285-AAD0-85D1489BE7FD}" srcOrd="1" destOrd="0" presId="urn:microsoft.com/office/officeart/2005/8/layout/pList1#1"/>
    <dgm:cxn modelId="{07E81CA8-A3BC-4BA4-9CD6-F384ED1B9931}" type="presParOf" srcId="{00969AFC-8116-4D80-BA9E-824B41C375B4}" destId="{0FE437D8-3EB3-412E-B113-80B7B98B82AD}" srcOrd="2" destOrd="0" presId="urn:microsoft.com/office/officeart/2005/8/layout/pList1#1"/>
    <dgm:cxn modelId="{A26841AE-91D8-423E-AD2C-BF61C9C0307A}" type="presParOf" srcId="{0FE437D8-3EB3-412E-B113-80B7B98B82AD}" destId="{B496FF57-D3B8-4D04-B750-6F5CCCFDC610}" srcOrd="0" destOrd="0" presId="urn:microsoft.com/office/officeart/2005/8/layout/pList1#1"/>
    <dgm:cxn modelId="{0C986694-6FD3-42CA-907A-1FD7BBC9692B}" type="presParOf" srcId="{0FE437D8-3EB3-412E-B113-80B7B98B82AD}" destId="{254F1841-FD6B-488D-BEEF-C3CE789EE7E1}" srcOrd="1" destOrd="0" presId="urn:microsoft.com/office/officeart/2005/8/layout/pList1#1"/>
    <dgm:cxn modelId="{DE873ACE-F3EB-4758-8480-A47226F6408F}" type="presParOf" srcId="{00969AFC-8116-4D80-BA9E-824B41C375B4}" destId="{509E7FDB-BD3E-43DB-B434-A055971546B0}" srcOrd="3" destOrd="0" presId="urn:microsoft.com/office/officeart/2005/8/layout/pList1#1"/>
    <dgm:cxn modelId="{97F48804-8871-4CE5-820F-A8EACE0204AC}" type="presParOf" srcId="{00969AFC-8116-4D80-BA9E-824B41C375B4}" destId="{88B55AF6-5040-43D2-885C-62E1CFB77CE2}" srcOrd="4" destOrd="0" presId="urn:microsoft.com/office/officeart/2005/8/layout/pList1#1"/>
    <dgm:cxn modelId="{F54D5021-5213-475F-9FFE-CD098D5D3F3C}" type="presParOf" srcId="{88B55AF6-5040-43D2-885C-62E1CFB77CE2}" destId="{1154CC1A-F6D6-4567-A9E8-9309C36AC38C}" srcOrd="0" destOrd="0" presId="urn:microsoft.com/office/officeart/2005/8/layout/pList1#1"/>
    <dgm:cxn modelId="{C54FF96B-ADF5-44A5-A7CB-F0B0DC544805}" type="presParOf" srcId="{88B55AF6-5040-43D2-885C-62E1CFB77CE2}" destId="{45093405-350B-4067-AD57-73390740BE23}" srcOrd="1" destOrd="0" presId="urn:microsoft.com/office/officeart/2005/8/layout/pList1#1"/>
    <dgm:cxn modelId="{C22844B2-9EA8-4027-95EE-216BF8CCA45D}" type="presParOf" srcId="{00969AFC-8116-4D80-BA9E-824B41C375B4}" destId="{DFEAEB92-CC66-4209-85D9-C9621D45D433}" srcOrd="5" destOrd="0" presId="urn:microsoft.com/office/officeart/2005/8/layout/pList1#1"/>
    <dgm:cxn modelId="{4AC001BB-7B0B-4047-86D1-663DDBCCBEC2}" type="presParOf" srcId="{00969AFC-8116-4D80-BA9E-824B41C375B4}" destId="{E10BB577-99D2-4211-94ED-53D417259C09}" srcOrd="6" destOrd="0" presId="urn:microsoft.com/office/officeart/2005/8/layout/pList1#1"/>
    <dgm:cxn modelId="{AB1A4A74-5A88-41F0-B64A-26D07CAB17C9}" type="presParOf" srcId="{E10BB577-99D2-4211-94ED-53D417259C09}" destId="{352E8121-0195-4080-80BB-A0DB2BDA2CFD}" srcOrd="0" destOrd="0" presId="urn:microsoft.com/office/officeart/2005/8/layout/pList1#1"/>
    <dgm:cxn modelId="{4CB3BA57-05C1-4923-A1D4-F004987CB094}" type="presParOf" srcId="{E10BB577-99D2-4211-94ED-53D417259C09}" destId="{42474F03-82FD-47B9-AB9F-B0036BD458B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1F7F2F-8F27-4EED-A1CE-92E5D7AC6798}" type="doc">
      <dgm:prSet loTypeId="urn:microsoft.com/office/officeart/2005/8/layout/hList7#1" loCatId="relationship" qsTypeId="urn:microsoft.com/office/officeart/2005/8/quickstyle/simple5" qsCatId="simple" csTypeId="urn:microsoft.com/office/officeart/2005/8/colors/accent1_2" csCatId="accent1" phldr="1"/>
      <dgm:spPr/>
    </dgm:pt>
    <dgm:pt modelId="{CB22881C-F15E-42C9-9EBC-695CC06F4F9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600" b="1" noProof="0" dirty="0" smtClean="0"/>
            <a:t>La cuchara</a:t>
          </a:r>
          <a:endParaRPr lang="es-ES" sz="1600" b="1" noProof="0" dirty="0"/>
        </a:p>
      </dgm:t>
    </dgm:pt>
    <dgm:pt modelId="{A3FBF91D-9783-4186-8D08-7E30F29DADAF}" type="parTrans" cxnId="{D4F95D86-A041-4F60-93C3-34858B7D0764}">
      <dgm:prSet/>
      <dgm:spPr/>
      <dgm:t>
        <a:bodyPr/>
        <a:lstStyle/>
        <a:p>
          <a:endParaRPr lang="en-US"/>
        </a:p>
      </dgm:t>
    </dgm:pt>
    <dgm:pt modelId="{305AD3FF-E3DD-43E6-92FD-502D77F4E4DB}" type="sibTrans" cxnId="{D4F95D86-A041-4F60-93C3-34858B7D0764}">
      <dgm:prSet/>
      <dgm:spPr/>
      <dgm:t>
        <a:bodyPr/>
        <a:lstStyle/>
        <a:p>
          <a:endParaRPr lang="en-US"/>
        </a:p>
      </dgm:t>
    </dgm:pt>
    <dgm:pt modelId="{ADEB139A-EA63-46DE-BD9C-8D69E48046F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El </a:t>
          </a:r>
          <a:r>
            <a:rPr lang="en-US" sz="1600" b="1" dirty="0" err="1" smtClean="0"/>
            <a:t>plato</a:t>
          </a:r>
          <a:r>
            <a:rPr lang="en-US" sz="1600" b="1" dirty="0" smtClean="0"/>
            <a:t> </a:t>
          </a:r>
          <a:r>
            <a:rPr lang="en-US" sz="1600" b="1" dirty="0" err="1" smtClean="0"/>
            <a:t>hondo</a:t>
          </a:r>
          <a:endParaRPr lang="en-US" sz="1600" b="1" dirty="0"/>
        </a:p>
      </dgm:t>
    </dgm:pt>
    <dgm:pt modelId="{8ED5E502-8924-4A27-8915-FBA1ECAB8D1B}" type="parTrans" cxnId="{D5DE2D37-F8E2-466F-B6E9-4E52670FC297}">
      <dgm:prSet/>
      <dgm:spPr/>
      <dgm:t>
        <a:bodyPr/>
        <a:lstStyle/>
        <a:p>
          <a:endParaRPr lang="en-US"/>
        </a:p>
      </dgm:t>
    </dgm:pt>
    <dgm:pt modelId="{11886631-1E7A-4C29-B8AC-4C628598B705}" type="sibTrans" cxnId="{D5DE2D37-F8E2-466F-B6E9-4E52670FC297}">
      <dgm:prSet/>
      <dgm:spPr/>
      <dgm:t>
        <a:bodyPr/>
        <a:lstStyle/>
        <a:p>
          <a:endParaRPr lang="en-US"/>
        </a:p>
      </dgm:t>
    </dgm:pt>
    <dgm:pt modelId="{76108AF4-BB69-48F0-9D85-0A702CFCE2D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600" b="1" noProof="0" dirty="0" smtClean="0"/>
            <a:t>La servilleta</a:t>
          </a:r>
          <a:endParaRPr lang="es-ES" sz="1600" b="1" noProof="0" dirty="0"/>
        </a:p>
      </dgm:t>
    </dgm:pt>
    <dgm:pt modelId="{59013B18-5946-4918-ACA0-D0003E4C9388}" type="parTrans" cxnId="{00CAD382-8B22-40CF-9B1C-88D329898A16}">
      <dgm:prSet/>
      <dgm:spPr/>
      <dgm:t>
        <a:bodyPr/>
        <a:lstStyle/>
        <a:p>
          <a:endParaRPr lang="en-US"/>
        </a:p>
      </dgm:t>
    </dgm:pt>
    <dgm:pt modelId="{D00FF236-8A71-4285-A76C-69F6180FEC13}" type="sibTrans" cxnId="{00CAD382-8B22-40CF-9B1C-88D329898A16}">
      <dgm:prSet/>
      <dgm:spPr/>
      <dgm:t>
        <a:bodyPr/>
        <a:lstStyle/>
        <a:p>
          <a:endParaRPr lang="en-US"/>
        </a:p>
      </dgm:t>
    </dgm:pt>
    <dgm:pt modelId="{58E2964B-01D0-4917-9137-E8430EC002C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600" b="1" noProof="0" dirty="0" smtClean="0"/>
            <a:t>El cuchillo</a:t>
          </a:r>
          <a:endParaRPr lang="es-ES" sz="1600" b="1" noProof="0" dirty="0"/>
        </a:p>
      </dgm:t>
    </dgm:pt>
    <dgm:pt modelId="{57FE3AD2-DBD5-4D31-8CCA-113F1F0AC400}" type="parTrans" cxnId="{4185A388-1E3E-4D57-96BC-536F8B818791}">
      <dgm:prSet/>
      <dgm:spPr/>
      <dgm:t>
        <a:bodyPr/>
        <a:lstStyle/>
        <a:p>
          <a:endParaRPr lang="en-US"/>
        </a:p>
      </dgm:t>
    </dgm:pt>
    <dgm:pt modelId="{148A9EB4-F2A6-4F25-AD8B-6341B27F294A}" type="sibTrans" cxnId="{4185A388-1E3E-4D57-96BC-536F8B818791}">
      <dgm:prSet/>
      <dgm:spPr/>
      <dgm:t>
        <a:bodyPr/>
        <a:lstStyle/>
        <a:p>
          <a:endParaRPr lang="en-US"/>
        </a:p>
      </dgm:t>
    </dgm:pt>
    <dgm:pt modelId="{CE9C188A-EDBB-4F2E-B036-C28EC8232CB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600" b="1" noProof="0" dirty="0" smtClean="0"/>
            <a:t>La taza</a:t>
          </a:r>
          <a:endParaRPr lang="es-ES" sz="1600" b="1" noProof="0" dirty="0"/>
        </a:p>
      </dgm:t>
    </dgm:pt>
    <dgm:pt modelId="{659A0277-AAB2-4329-85AD-D78240C1AA54}" type="parTrans" cxnId="{A5BE7686-5D8C-4298-80DE-77EA6F284C73}">
      <dgm:prSet/>
      <dgm:spPr/>
      <dgm:t>
        <a:bodyPr/>
        <a:lstStyle/>
        <a:p>
          <a:endParaRPr lang="en-US"/>
        </a:p>
      </dgm:t>
    </dgm:pt>
    <dgm:pt modelId="{AB944CA7-56F9-4DF2-AFA1-0290D70C2505}" type="sibTrans" cxnId="{A5BE7686-5D8C-4298-80DE-77EA6F284C73}">
      <dgm:prSet/>
      <dgm:spPr/>
      <dgm:t>
        <a:bodyPr/>
        <a:lstStyle/>
        <a:p>
          <a:endParaRPr lang="en-US"/>
        </a:p>
      </dgm:t>
    </dgm:pt>
    <dgm:pt modelId="{DDBA4BA4-E40C-487B-A3F7-91A60E74540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600" b="1" noProof="0" dirty="0" smtClean="0"/>
            <a:t>El tenedor</a:t>
          </a:r>
          <a:endParaRPr lang="es-ES" sz="1600" b="1" noProof="0" dirty="0"/>
        </a:p>
      </dgm:t>
    </dgm:pt>
    <dgm:pt modelId="{6254E19E-1919-4E85-9FAD-205751F77F90}" type="parTrans" cxnId="{78DA2B96-5481-4636-B45D-E19964113380}">
      <dgm:prSet/>
      <dgm:spPr/>
      <dgm:t>
        <a:bodyPr/>
        <a:lstStyle/>
        <a:p>
          <a:endParaRPr lang="en-US"/>
        </a:p>
      </dgm:t>
    </dgm:pt>
    <dgm:pt modelId="{A9002F12-A003-4070-9A3B-4BC8F07E763A}" type="sibTrans" cxnId="{78DA2B96-5481-4636-B45D-E19964113380}">
      <dgm:prSet/>
      <dgm:spPr/>
      <dgm:t>
        <a:bodyPr/>
        <a:lstStyle/>
        <a:p>
          <a:endParaRPr lang="en-US"/>
        </a:p>
      </dgm:t>
    </dgm:pt>
    <dgm:pt modelId="{36B6EEA8-101F-45EC-9D81-154A1879FF3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600" b="1" noProof="0" dirty="0" smtClean="0"/>
            <a:t>El vaso</a:t>
          </a:r>
          <a:endParaRPr lang="es-ES" sz="1600" b="1" noProof="0" dirty="0"/>
        </a:p>
      </dgm:t>
    </dgm:pt>
    <dgm:pt modelId="{DD6A0104-5EF5-4690-B5DB-C26A4C6CC18E}" type="parTrans" cxnId="{7133CB43-D173-4F14-A7D8-398DF7790D6E}">
      <dgm:prSet/>
      <dgm:spPr/>
      <dgm:t>
        <a:bodyPr/>
        <a:lstStyle/>
        <a:p>
          <a:endParaRPr lang="en-US"/>
        </a:p>
      </dgm:t>
    </dgm:pt>
    <dgm:pt modelId="{38055DCD-CD1F-423B-BA8C-B13E78FA7F77}" type="sibTrans" cxnId="{7133CB43-D173-4F14-A7D8-398DF7790D6E}">
      <dgm:prSet/>
      <dgm:spPr/>
      <dgm:t>
        <a:bodyPr/>
        <a:lstStyle/>
        <a:p>
          <a:endParaRPr lang="en-US"/>
        </a:p>
      </dgm:t>
    </dgm:pt>
    <dgm:pt modelId="{FFB97E7E-F557-4B53-BA56-8EBC5A9C5B3D}" type="pres">
      <dgm:prSet presAssocID="{4C1F7F2F-8F27-4EED-A1CE-92E5D7AC6798}" presName="Name0" presStyleCnt="0">
        <dgm:presLayoutVars>
          <dgm:dir/>
          <dgm:resizeHandles val="exact"/>
        </dgm:presLayoutVars>
      </dgm:prSet>
      <dgm:spPr/>
    </dgm:pt>
    <dgm:pt modelId="{22A879EB-4DD7-413B-9F89-215D8CDD6C63}" type="pres">
      <dgm:prSet presAssocID="{4C1F7F2F-8F27-4EED-A1CE-92E5D7AC6798}" presName="fgShape" presStyleLbl="fgShp" presStyleIdx="0" presStyleCnt="1"/>
      <dgm:spPr>
        <a:solidFill>
          <a:srgbClr val="00B050"/>
        </a:solidFill>
      </dgm:spPr>
    </dgm:pt>
    <dgm:pt modelId="{E75AB0D1-637D-41FA-A0D4-A2E29C460540}" type="pres">
      <dgm:prSet presAssocID="{4C1F7F2F-8F27-4EED-A1CE-92E5D7AC6798}" presName="linComp" presStyleCnt="0"/>
      <dgm:spPr/>
    </dgm:pt>
    <dgm:pt modelId="{683E1F1F-F178-4F98-9ACF-5FD27335E1EA}" type="pres">
      <dgm:prSet presAssocID="{CB22881C-F15E-42C9-9EBC-695CC06F4F9A}" presName="compNode" presStyleCnt="0"/>
      <dgm:spPr/>
    </dgm:pt>
    <dgm:pt modelId="{CF0F288E-D4A4-4A03-9DAA-278AD89D8A91}" type="pres">
      <dgm:prSet presAssocID="{CB22881C-F15E-42C9-9EBC-695CC06F4F9A}" presName="bkgdShape" presStyleLbl="node1" presStyleIdx="0" presStyleCnt="7"/>
      <dgm:spPr/>
      <dgm:t>
        <a:bodyPr/>
        <a:lstStyle/>
        <a:p>
          <a:endParaRPr lang="en-US"/>
        </a:p>
      </dgm:t>
    </dgm:pt>
    <dgm:pt modelId="{94F6FAAA-BAB7-4B3C-B948-9411DE35D075}" type="pres">
      <dgm:prSet presAssocID="{CB22881C-F15E-42C9-9EBC-695CC06F4F9A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A5723-94F8-44D7-912B-AFD6120A22E6}" type="pres">
      <dgm:prSet presAssocID="{CB22881C-F15E-42C9-9EBC-695CC06F4F9A}" presName="invisiNode" presStyleLbl="node1" presStyleIdx="0" presStyleCnt="7"/>
      <dgm:spPr/>
    </dgm:pt>
    <dgm:pt modelId="{8D2FFED0-8348-4D3B-987C-AD0AC84C7FC0}" type="pres">
      <dgm:prSet presAssocID="{CB22881C-F15E-42C9-9EBC-695CC06F4F9A}" presName="imagNode" presStyleLbl="fgImgPlace1" presStyleIdx="0" presStyleCnt="7"/>
      <dgm:spPr>
        <a:solidFill>
          <a:schemeClr val="accent6">
            <a:lumMod val="60000"/>
            <a:lumOff val="40000"/>
          </a:schemeClr>
        </a:solidFill>
      </dgm:spPr>
    </dgm:pt>
    <dgm:pt modelId="{CB6C8728-C48A-4AF7-817D-7B6EE7EA8820}" type="pres">
      <dgm:prSet presAssocID="{305AD3FF-E3DD-43E6-92FD-502D77F4E4D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70F3BD-84B3-4CBD-800B-C25D1B06B2C0}" type="pres">
      <dgm:prSet presAssocID="{DDBA4BA4-E40C-487B-A3F7-91A60E745404}" presName="compNode" presStyleCnt="0"/>
      <dgm:spPr/>
    </dgm:pt>
    <dgm:pt modelId="{01A53ADA-7993-4CB3-8703-3D87E08053B8}" type="pres">
      <dgm:prSet presAssocID="{DDBA4BA4-E40C-487B-A3F7-91A60E745404}" presName="bkgdShape" presStyleLbl="node1" presStyleIdx="1" presStyleCnt="7"/>
      <dgm:spPr/>
      <dgm:t>
        <a:bodyPr/>
        <a:lstStyle/>
        <a:p>
          <a:endParaRPr lang="en-US"/>
        </a:p>
      </dgm:t>
    </dgm:pt>
    <dgm:pt modelId="{DADBF9E8-6D5B-46BE-BE28-79213FC02182}" type="pres">
      <dgm:prSet presAssocID="{DDBA4BA4-E40C-487B-A3F7-91A60E745404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DE045-D882-41C0-8329-431AD13B6379}" type="pres">
      <dgm:prSet presAssocID="{DDBA4BA4-E40C-487B-A3F7-91A60E745404}" presName="invisiNode" presStyleLbl="node1" presStyleIdx="1" presStyleCnt="7"/>
      <dgm:spPr/>
    </dgm:pt>
    <dgm:pt modelId="{05D1F258-24A7-4A3E-A602-3889077512CE}" type="pres">
      <dgm:prSet presAssocID="{DDBA4BA4-E40C-487B-A3F7-91A60E745404}" presName="imagNode" presStyleLbl="fgImgPlace1" presStyleIdx="1" presStyleCnt="7"/>
      <dgm:spPr>
        <a:solidFill>
          <a:schemeClr val="accent6">
            <a:lumMod val="60000"/>
            <a:lumOff val="40000"/>
          </a:schemeClr>
        </a:solidFill>
      </dgm:spPr>
    </dgm:pt>
    <dgm:pt modelId="{B0F5F226-39F8-4157-8060-CA6027371820}" type="pres">
      <dgm:prSet presAssocID="{A9002F12-A003-4070-9A3B-4BC8F07E763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6FB08E8-08E8-41A2-A483-C8DEDE38A50E}" type="pres">
      <dgm:prSet presAssocID="{58E2964B-01D0-4917-9137-E8430EC002C1}" presName="compNode" presStyleCnt="0"/>
      <dgm:spPr/>
    </dgm:pt>
    <dgm:pt modelId="{2250E48A-57ED-46B1-96BB-7E8870F26B28}" type="pres">
      <dgm:prSet presAssocID="{58E2964B-01D0-4917-9137-E8430EC002C1}" presName="bkgdShape" presStyleLbl="node1" presStyleIdx="2" presStyleCnt="7"/>
      <dgm:spPr/>
      <dgm:t>
        <a:bodyPr/>
        <a:lstStyle/>
        <a:p>
          <a:endParaRPr lang="en-US"/>
        </a:p>
      </dgm:t>
    </dgm:pt>
    <dgm:pt modelId="{F6866416-2706-441D-B39F-10EB593124AC}" type="pres">
      <dgm:prSet presAssocID="{58E2964B-01D0-4917-9137-E8430EC002C1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4CA14-17AE-4BA7-A311-D6C6FBDD33B9}" type="pres">
      <dgm:prSet presAssocID="{58E2964B-01D0-4917-9137-E8430EC002C1}" presName="invisiNode" presStyleLbl="node1" presStyleIdx="2" presStyleCnt="7"/>
      <dgm:spPr/>
    </dgm:pt>
    <dgm:pt modelId="{3D1FB132-5432-4696-A927-F75DB1ED2690}" type="pres">
      <dgm:prSet presAssocID="{58E2964B-01D0-4917-9137-E8430EC002C1}" presName="imagNode" presStyleLbl="fgImgPlace1" presStyleIdx="2" presStyleCnt="7"/>
      <dgm:spPr>
        <a:solidFill>
          <a:schemeClr val="accent6">
            <a:lumMod val="60000"/>
            <a:lumOff val="40000"/>
          </a:schemeClr>
        </a:solidFill>
      </dgm:spPr>
    </dgm:pt>
    <dgm:pt modelId="{FDE8B6BC-4D1B-4A80-944B-4F64364E26F7}" type="pres">
      <dgm:prSet presAssocID="{148A9EB4-F2A6-4F25-AD8B-6341B27F29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C50D38-7817-435D-A21A-4FEAE85E4600}" type="pres">
      <dgm:prSet presAssocID="{ADEB139A-EA63-46DE-BD9C-8D69E48046F1}" presName="compNode" presStyleCnt="0"/>
      <dgm:spPr/>
    </dgm:pt>
    <dgm:pt modelId="{851B143B-4C4E-4A8C-9248-B82214E76C4D}" type="pres">
      <dgm:prSet presAssocID="{ADEB139A-EA63-46DE-BD9C-8D69E48046F1}" presName="bkgdShape" presStyleLbl="node1" presStyleIdx="3" presStyleCnt="7"/>
      <dgm:spPr/>
      <dgm:t>
        <a:bodyPr/>
        <a:lstStyle/>
        <a:p>
          <a:endParaRPr lang="en-US"/>
        </a:p>
      </dgm:t>
    </dgm:pt>
    <dgm:pt modelId="{AD8F3D26-617D-42F5-9DB2-177D689CE0AB}" type="pres">
      <dgm:prSet presAssocID="{ADEB139A-EA63-46DE-BD9C-8D69E48046F1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9F906-E825-43BA-A9F9-76403548A95E}" type="pres">
      <dgm:prSet presAssocID="{ADEB139A-EA63-46DE-BD9C-8D69E48046F1}" presName="invisiNode" presStyleLbl="node1" presStyleIdx="3" presStyleCnt="7"/>
      <dgm:spPr/>
    </dgm:pt>
    <dgm:pt modelId="{353D6285-2605-4B04-9C68-7B5989C52C92}" type="pres">
      <dgm:prSet presAssocID="{ADEB139A-EA63-46DE-BD9C-8D69E48046F1}" presName="imagNode" presStyleLbl="fgImgPlace1" presStyleIdx="3" presStyleCnt="7"/>
      <dgm:spPr>
        <a:solidFill>
          <a:schemeClr val="accent6">
            <a:lumMod val="60000"/>
            <a:lumOff val="40000"/>
          </a:schemeClr>
        </a:solidFill>
      </dgm:spPr>
    </dgm:pt>
    <dgm:pt modelId="{2A17073B-9D6E-45BB-8519-86A855B3CB2B}" type="pres">
      <dgm:prSet presAssocID="{11886631-1E7A-4C29-B8AC-4C628598B7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2AC091-E9EF-4399-A2A1-0CBB4302611D}" type="pres">
      <dgm:prSet presAssocID="{76108AF4-BB69-48F0-9D85-0A702CFCE2DC}" presName="compNode" presStyleCnt="0"/>
      <dgm:spPr/>
    </dgm:pt>
    <dgm:pt modelId="{E067ED3F-A4C7-4396-B686-B36B10FAFA8E}" type="pres">
      <dgm:prSet presAssocID="{76108AF4-BB69-48F0-9D85-0A702CFCE2DC}" presName="bkgdShape" presStyleLbl="node1" presStyleIdx="4" presStyleCnt="7"/>
      <dgm:spPr/>
      <dgm:t>
        <a:bodyPr/>
        <a:lstStyle/>
        <a:p>
          <a:endParaRPr lang="en-US"/>
        </a:p>
      </dgm:t>
    </dgm:pt>
    <dgm:pt modelId="{1BDEFA8F-32AE-4B1D-B9F5-C4BD4BE5AF4B}" type="pres">
      <dgm:prSet presAssocID="{76108AF4-BB69-48F0-9D85-0A702CFCE2DC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6EF7A-5634-47B2-B011-4B0F0F0EF1AD}" type="pres">
      <dgm:prSet presAssocID="{76108AF4-BB69-48F0-9D85-0A702CFCE2DC}" presName="invisiNode" presStyleLbl="node1" presStyleIdx="4" presStyleCnt="7"/>
      <dgm:spPr/>
    </dgm:pt>
    <dgm:pt modelId="{B85BD98E-A6B7-4FF7-B4F8-388768CF5FBF}" type="pres">
      <dgm:prSet presAssocID="{76108AF4-BB69-48F0-9D85-0A702CFCE2DC}" presName="imagNode" presStyleLbl="fgImgPlace1" presStyleIdx="4" presStyleCnt="7"/>
      <dgm:spPr>
        <a:solidFill>
          <a:schemeClr val="accent6">
            <a:lumMod val="60000"/>
            <a:lumOff val="40000"/>
          </a:schemeClr>
        </a:solidFill>
      </dgm:spPr>
    </dgm:pt>
    <dgm:pt modelId="{4C15E2E2-0635-4C0F-8B04-EC66A7DC135E}" type="pres">
      <dgm:prSet presAssocID="{D00FF236-8A71-4285-A76C-69F6180FEC1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877167-52C0-4916-90AE-9B6776D21FFB}" type="pres">
      <dgm:prSet presAssocID="{CE9C188A-EDBB-4F2E-B036-C28EC8232CBE}" presName="compNode" presStyleCnt="0"/>
      <dgm:spPr/>
    </dgm:pt>
    <dgm:pt modelId="{B949A145-8252-42A0-B07F-9A069E08F68B}" type="pres">
      <dgm:prSet presAssocID="{CE9C188A-EDBB-4F2E-B036-C28EC8232CBE}" presName="bkgdShape" presStyleLbl="node1" presStyleIdx="5" presStyleCnt="7"/>
      <dgm:spPr/>
      <dgm:t>
        <a:bodyPr/>
        <a:lstStyle/>
        <a:p>
          <a:endParaRPr lang="en-US"/>
        </a:p>
      </dgm:t>
    </dgm:pt>
    <dgm:pt modelId="{E817C29F-7A3B-43F9-BBCB-00C40D948463}" type="pres">
      <dgm:prSet presAssocID="{CE9C188A-EDBB-4F2E-B036-C28EC8232CBE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8161D-E793-462C-B684-7E5F8F70BF45}" type="pres">
      <dgm:prSet presAssocID="{CE9C188A-EDBB-4F2E-B036-C28EC8232CBE}" presName="invisiNode" presStyleLbl="node1" presStyleIdx="5" presStyleCnt="7"/>
      <dgm:spPr/>
    </dgm:pt>
    <dgm:pt modelId="{51A9807C-2684-4442-B5D0-818ED4DA2F6E}" type="pres">
      <dgm:prSet presAssocID="{CE9C188A-EDBB-4F2E-B036-C28EC8232CBE}" presName="imagNode" presStyleLbl="fgImgPlace1" presStyleIdx="5" presStyleCnt="7"/>
      <dgm:spPr>
        <a:solidFill>
          <a:schemeClr val="accent6">
            <a:lumMod val="60000"/>
            <a:lumOff val="40000"/>
          </a:schemeClr>
        </a:solidFill>
      </dgm:spPr>
    </dgm:pt>
    <dgm:pt modelId="{10720AAA-6098-45C5-8383-A9B45674708D}" type="pres">
      <dgm:prSet presAssocID="{AB944CA7-56F9-4DF2-AFA1-0290D70C25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E10816-EE68-4B9E-BECF-0DFB75DFF3D5}" type="pres">
      <dgm:prSet presAssocID="{36B6EEA8-101F-45EC-9D81-154A1879FF34}" presName="compNode" presStyleCnt="0"/>
      <dgm:spPr/>
    </dgm:pt>
    <dgm:pt modelId="{8DAD5BE0-F5D7-4370-9191-E07C7434071E}" type="pres">
      <dgm:prSet presAssocID="{36B6EEA8-101F-45EC-9D81-154A1879FF34}" presName="bkgdShape" presStyleLbl="node1" presStyleIdx="6" presStyleCnt="7"/>
      <dgm:spPr/>
      <dgm:t>
        <a:bodyPr/>
        <a:lstStyle/>
        <a:p>
          <a:endParaRPr lang="en-US"/>
        </a:p>
      </dgm:t>
    </dgm:pt>
    <dgm:pt modelId="{0F3134F9-7454-45F4-BDAA-56133DEFBC5F}" type="pres">
      <dgm:prSet presAssocID="{36B6EEA8-101F-45EC-9D81-154A1879FF34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BDD1C-BBDC-45B8-A968-ABA13D434427}" type="pres">
      <dgm:prSet presAssocID="{36B6EEA8-101F-45EC-9D81-154A1879FF34}" presName="invisiNode" presStyleLbl="node1" presStyleIdx="6" presStyleCnt="7"/>
      <dgm:spPr/>
    </dgm:pt>
    <dgm:pt modelId="{C90763CF-DAD5-4C68-A1D7-F763622F427A}" type="pres">
      <dgm:prSet presAssocID="{36B6EEA8-101F-45EC-9D81-154A1879FF34}" presName="imagNode" presStyleLbl="fgImgPlace1" presStyleIdx="6" presStyleCnt="7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AC3BCD81-0E97-454A-A30C-2E2FCD65246C}" type="presOf" srcId="{D00FF236-8A71-4285-A76C-69F6180FEC13}" destId="{4C15E2E2-0635-4C0F-8B04-EC66A7DC135E}" srcOrd="0" destOrd="0" presId="urn:microsoft.com/office/officeart/2005/8/layout/hList7#1"/>
    <dgm:cxn modelId="{A77AC4EA-B725-4431-9F3E-E8CA190D3EC8}" type="presOf" srcId="{76108AF4-BB69-48F0-9D85-0A702CFCE2DC}" destId="{E067ED3F-A4C7-4396-B686-B36B10FAFA8E}" srcOrd="0" destOrd="0" presId="urn:microsoft.com/office/officeart/2005/8/layout/hList7#1"/>
    <dgm:cxn modelId="{97ABA86D-69B3-4792-A418-103104C226D9}" type="presOf" srcId="{DDBA4BA4-E40C-487B-A3F7-91A60E745404}" destId="{01A53ADA-7993-4CB3-8703-3D87E08053B8}" srcOrd="0" destOrd="0" presId="urn:microsoft.com/office/officeart/2005/8/layout/hList7#1"/>
    <dgm:cxn modelId="{4F80985A-95C2-4153-A3C3-A3E17A4C4A35}" type="presOf" srcId="{305AD3FF-E3DD-43E6-92FD-502D77F4E4DB}" destId="{CB6C8728-C48A-4AF7-817D-7B6EE7EA8820}" srcOrd="0" destOrd="0" presId="urn:microsoft.com/office/officeart/2005/8/layout/hList7#1"/>
    <dgm:cxn modelId="{00CAD382-8B22-40CF-9B1C-88D329898A16}" srcId="{4C1F7F2F-8F27-4EED-A1CE-92E5D7AC6798}" destId="{76108AF4-BB69-48F0-9D85-0A702CFCE2DC}" srcOrd="4" destOrd="0" parTransId="{59013B18-5946-4918-ACA0-D0003E4C9388}" sibTransId="{D00FF236-8A71-4285-A76C-69F6180FEC13}"/>
    <dgm:cxn modelId="{B66876A2-2BA5-46F7-9A99-94F6087E4DE9}" type="presOf" srcId="{58E2964B-01D0-4917-9137-E8430EC002C1}" destId="{2250E48A-57ED-46B1-96BB-7E8870F26B28}" srcOrd="0" destOrd="0" presId="urn:microsoft.com/office/officeart/2005/8/layout/hList7#1"/>
    <dgm:cxn modelId="{33B7B9B6-E630-42F7-A048-10CA875CB02F}" type="presOf" srcId="{A9002F12-A003-4070-9A3B-4BC8F07E763A}" destId="{B0F5F226-39F8-4157-8060-CA6027371820}" srcOrd="0" destOrd="0" presId="urn:microsoft.com/office/officeart/2005/8/layout/hList7#1"/>
    <dgm:cxn modelId="{53270A83-9A92-44FB-A01F-8E15F6BFA2B7}" type="presOf" srcId="{148A9EB4-F2A6-4F25-AD8B-6341B27F294A}" destId="{FDE8B6BC-4D1B-4A80-944B-4F64364E26F7}" srcOrd="0" destOrd="0" presId="urn:microsoft.com/office/officeart/2005/8/layout/hList7#1"/>
    <dgm:cxn modelId="{BCEDDC2A-9305-4B6C-BDB2-7E86336BC9F1}" type="presOf" srcId="{CB22881C-F15E-42C9-9EBC-695CC06F4F9A}" destId="{CF0F288E-D4A4-4A03-9DAA-278AD89D8A91}" srcOrd="0" destOrd="0" presId="urn:microsoft.com/office/officeart/2005/8/layout/hList7#1"/>
    <dgm:cxn modelId="{334FB631-C7DB-4143-BF1A-0C3EED02F9F1}" type="presOf" srcId="{DDBA4BA4-E40C-487B-A3F7-91A60E745404}" destId="{DADBF9E8-6D5B-46BE-BE28-79213FC02182}" srcOrd="1" destOrd="0" presId="urn:microsoft.com/office/officeart/2005/8/layout/hList7#1"/>
    <dgm:cxn modelId="{F6D0DFA0-AC8D-4129-A885-EF08F9FF922A}" type="presOf" srcId="{CB22881C-F15E-42C9-9EBC-695CC06F4F9A}" destId="{94F6FAAA-BAB7-4B3C-B948-9411DE35D075}" srcOrd="1" destOrd="0" presId="urn:microsoft.com/office/officeart/2005/8/layout/hList7#1"/>
    <dgm:cxn modelId="{863A89F0-B093-4F55-9950-8A613D0B6BFA}" type="presOf" srcId="{CE9C188A-EDBB-4F2E-B036-C28EC8232CBE}" destId="{E817C29F-7A3B-43F9-BBCB-00C40D948463}" srcOrd="1" destOrd="0" presId="urn:microsoft.com/office/officeart/2005/8/layout/hList7#1"/>
    <dgm:cxn modelId="{C28A6EF6-B9CF-447A-9A35-57E18C109D05}" type="presOf" srcId="{ADEB139A-EA63-46DE-BD9C-8D69E48046F1}" destId="{851B143B-4C4E-4A8C-9248-B82214E76C4D}" srcOrd="0" destOrd="0" presId="urn:microsoft.com/office/officeart/2005/8/layout/hList7#1"/>
    <dgm:cxn modelId="{4F2B687A-8DEF-49DE-B19D-625FF59ECBDB}" type="presOf" srcId="{36B6EEA8-101F-45EC-9D81-154A1879FF34}" destId="{8DAD5BE0-F5D7-4370-9191-E07C7434071E}" srcOrd="0" destOrd="0" presId="urn:microsoft.com/office/officeart/2005/8/layout/hList7#1"/>
    <dgm:cxn modelId="{3809E3D4-9196-4ABB-8E06-368DB520BFAB}" type="presOf" srcId="{58E2964B-01D0-4917-9137-E8430EC002C1}" destId="{F6866416-2706-441D-B39F-10EB593124AC}" srcOrd="1" destOrd="0" presId="urn:microsoft.com/office/officeart/2005/8/layout/hList7#1"/>
    <dgm:cxn modelId="{137DE935-6471-4184-B65B-8CB57CD2EEFB}" type="presOf" srcId="{AB944CA7-56F9-4DF2-AFA1-0290D70C2505}" destId="{10720AAA-6098-45C5-8383-A9B45674708D}" srcOrd="0" destOrd="0" presId="urn:microsoft.com/office/officeart/2005/8/layout/hList7#1"/>
    <dgm:cxn modelId="{7133CB43-D173-4F14-A7D8-398DF7790D6E}" srcId="{4C1F7F2F-8F27-4EED-A1CE-92E5D7AC6798}" destId="{36B6EEA8-101F-45EC-9D81-154A1879FF34}" srcOrd="6" destOrd="0" parTransId="{DD6A0104-5EF5-4690-B5DB-C26A4C6CC18E}" sibTransId="{38055DCD-CD1F-423B-BA8C-B13E78FA7F77}"/>
    <dgm:cxn modelId="{78DA2B96-5481-4636-B45D-E19964113380}" srcId="{4C1F7F2F-8F27-4EED-A1CE-92E5D7AC6798}" destId="{DDBA4BA4-E40C-487B-A3F7-91A60E745404}" srcOrd="1" destOrd="0" parTransId="{6254E19E-1919-4E85-9FAD-205751F77F90}" sibTransId="{A9002F12-A003-4070-9A3B-4BC8F07E763A}"/>
    <dgm:cxn modelId="{C3839F8E-FC2D-4657-B683-672817F386DB}" type="presOf" srcId="{76108AF4-BB69-48F0-9D85-0A702CFCE2DC}" destId="{1BDEFA8F-32AE-4B1D-B9F5-C4BD4BE5AF4B}" srcOrd="1" destOrd="0" presId="urn:microsoft.com/office/officeart/2005/8/layout/hList7#1"/>
    <dgm:cxn modelId="{4185A388-1E3E-4D57-96BC-536F8B818791}" srcId="{4C1F7F2F-8F27-4EED-A1CE-92E5D7AC6798}" destId="{58E2964B-01D0-4917-9137-E8430EC002C1}" srcOrd="2" destOrd="0" parTransId="{57FE3AD2-DBD5-4D31-8CCA-113F1F0AC400}" sibTransId="{148A9EB4-F2A6-4F25-AD8B-6341B27F294A}"/>
    <dgm:cxn modelId="{DDA04991-4E9B-4C23-B287-990B9BAA020A}" type="presOf" srcId="{36B6EEA8-101F-45EC-9D81-154A1879FF34}" destId="{0F3134F9-7454-45F4-BDAA-56133DEFBC5F}" srcOrd="1" destOrd="0" presId="urn:microsoft.com/office/officeart/2005/8/layout/hList7#1"/>
    <dgm:cxn modelId="{D5DE2D37-F8E2-466F-B6E9-4E52670FC297}" srcId="{4C1F7F2F-8F27-4EED-A1CE-92E5D7AC6798}" destId="{ADEB139A-EA63-46DE-BD9C-8D69E48046F1}" srcOrd="3" destOrd="0" parTransId="{8ED5E502-8924-4A27-8915-FBA1ECAB8D1B}" sibTransId="{11886631-1E7A-4C29-B8AC-4C628598B705}"/>
    <dgm:cxn modelId="{22077597-5D38-463C-90C1-31BEA773BDA0}" type="presOf" srcId="{4C1F7F2F-8F27-4EED-A1CE-92E5D7AC6798}" destId="{FFB97E7E-F557-4B53-BA56-8EBC5A9C5B3D}" srcOrd="0" destOrd="0" presId="urn:microsoft.com/office/officeart/2005/8/layout/hList7#1"/>
    <dgm:cxn modelId="{A5BE7686-5D8C-4298-80DE-77EA6F284C73}" srcId="{4C1F7F2F-8F27-4EED-A1CE-92E5D7AC6798}" destId="{CE9C188A-EDBB-4F2E-B036-C28EC8232CBE}" srcOrd="5" destOrd="0" parTransId="{659A0277-AAB2-4329-85AD-D78240C1AA54}" sibTransId="{AB944CA7-56F9-4DF2-AFA1-0290D70C2505}"/>
    <dgm:cxn modelId="{AB2699CD-3FF3-4842-8981-1094A9A47A1E}" type="presOf" srcId="{ADEB139A-EA63-46DE-BD9C-8D69E48046F1}" destId="{AD8F3D26-617D-42F5-9DB2-177D689CE0AB}" srcOrd="1" destOrd="0" presId="urn:microsoft.com/office/officeart/2005/8/layout/hList7#1"/>
    <dgm:cxn modelId="{896694C8-F954-4E71-BF43-971632A42071}" type="presOf" srcId="{11886631-1E7A-4C29-B8AC-4C628598B705}" destId="{2A17073B-9D6E-45BB-8519-86A855B3CB2B}" srcOrd="0" destOrd="0" presId="urn:microsoft.com/office/officeart/2005/8/layout/hList7#1"/>
    <dgm:cxn modelId="{D4F95D86-A041-4F60-93C3-34858B7D0764}" srcId="{4C1F7F2F-8F27-4EED-A1CE-92E5D7AC6798}" destId="{CB22881C-F15E-42C9-9EBC-695CC06F4F9A}" srcOrd="0" destOrd="0" parTransId="{A3FBF91D-9783-4186-8D08-7E30F29DADAF}" sibTransId="{305AD3FF-E3DD-43E6-92FD-502D77F4E4DB}"/>
    <dgm:cxn modelId="{E5DDA257-9906-4052-9250-6F99BF6A621D}" type="presOf" srcId="{CE9C188A-EDBB-4F2E-B036-C28EC8232CBE}" destId="{B949A145-8252-42A0-B07F-9A069E08F68B}" srcOrd="0" destOrd="0" presId="urn:microsoft.com/office/officeart/2005/8/layout/hList7#1"/>
    <dgm:cxn modelId="{1156B5D0-9BE6-4375-9115-7F0986AFEDA2}" type="presParOf" srcId="{FFB97E7E-F557-4B53-BA56-8EBC5A9C5B3D}" destId="{22A879EB-4DD7-413B-9F89-215D8CDD6C63}" srcOrd="0" destOrd="0" presId="urn:microsoft.com/office/officeart/2005/8/layout/hList7#1"/>
    <dgm:cxn modelId="{ECC45B33-E50F-4FC1-9ED7-29D908DB3D3D}" type="presParOf" srcId="{FFB97E7E-F557-4B53-BA56-8EBC5A9C5B3D}" destId="{E75AB0D1-637D-41FA-A0D4-A2E29C460540}" srcOrd="1" destOrd="0" presId="urn:microsoft.com/office/officeart/2005/8/layout/hList7#1"/>
    <dgm:cxn modelId="{09866645-5317-4988-B0B9-B62A99A9D86E}" type="presParOf" srcId="{E75AB0D1-637D-41FA-A0D4-A2E29C460540}" destId="{683E1F1F-F178-4F98-9ACF-5FD27335E1EA}" srcOrd="0" destOrd="0" presId="urn:microsoft.com/office/officeart/2005/8/layout/hList7#1"/>
    <dgm:cxn modelId="{B2D005A5-DEDC-475B-BA51-263C6A1040BB}" type="presParOf" srcId="{683E1F1F-F178-4F98-9ACF-5FD27335E1EA}" destId="{CF0F288E-D4A4-4A03-9DAA-278AD89D8A91}" srcOrd="0" destOrd="0" presId="urn:microsoft.com/office/officeart/2005/8/layout/hList7#1"/>
    <dgm:cxn modelId="{A7C26F94-5412-401D-BCD5-8329791B3D41}" type="presParOf" srcId="{683E1F1F-F178-4F98-9ACF-5FD27335E1EA}" destId="{94F6FAAA-BAB7-4B3C-B948-9411DE35D075}" srcOrd="1" destOrd="0" presId="urn:microsoft.com/office/officeart/2005/8/layout/hList7#1"/>
    <dgm:cxn modelId="{38ACF73A-6BBD-41EA-8026-AA707371EB62}" type="presParOf" srcId="{683E1F1F-F178-4F98-9ACF-5FD27335E1EA}" destId="{EBAA5723-94F8-44D7-912B-AFD6120A22E6}" srcOrd="2" destOrd="0" presId="urn:microsoft.com/office/officeart/2005/8/layout/hList7#1"/>
    <dgm:cxn modelId="{CF53EC48-76F8-4175-8668-21FD943200C6}" type="presParOf" srcId="{683E1F1F-F178-4F98-9ACF-5FD27335E1EA}" destId="{8D2FFED0-8348-4D3B-987C-AD0AC84C7FC0}" srcOrd="3" destOrd="0" presId="urn:microsoft.com/office/officeart/2005/8/layout/hList7#1"/>
    <dgm:cxn modelId="{55829677-40C9-4101-A636-C88FA5F539DE}" type="presParOf" srcId="{E75AB0D1-637D-41FA-A0D4-A2E29C460540}" destId="{CB6C8728-C48A-4AF7-817D-7B6EE7EA8820}" srcOrd="1" destOrd="0" presId="urn:microsoft.com/office/officeart/2005/8/layout/hList7#1"/>
    <dgm:cxn modelId="{2DF385BB-2CE9-433D-8B06-7F320BEBC7EB}" type="presParOf" srcId="{E75AB0D1-637D-41FA-A0D4-A2E29C460540}" destId="{2170F3BD-84B3-4CBD-800B-C25D1B06B2C0}" srcOrd="2" destOrd="0" presId="urn:microsoft.com/office/officeart/2005/8/layout/hList7#1"/>
    <dgm:cxn modelId="{4CA1B739-2772-4075-9446-59768D686FEB}" type="presParOf" srcId="{2170F3BD-84B3-4CBD-800B-C25D1B06B2C0}" destId="{01A53ADA-7993-4CB3-8703-3D87E08053B8}" srcOrd="0" destOrd="0" presId="urn:microsoft.com/office/officeart/2005/8/layout/hList7#1"/>
    <dgm:cxn modelId="{38F30D13-3B48-40A9-A9EF-98880EAE26E3}" type="presParOf" srcId="{2170F3BD-84B3-4CBD-800B-C25D1B06B2C0}" destId="{DADBF9E8-6D5B-46BE-BE28-79213FC02182}" srcOrd="1" destOrd="0" presId="urn:microsoft.com/office/officeart/2005/8/layout/hList7#1"/>
    <dgm:cxn modelId="{5C70D8CF-B32E-4C98-BA39-DBD1086C615B}" type="presParOf" srcId="{2170F3BD-84B3-4CBD-800B-C25D1B06B2C0}" destId="{367DE045-D882-41C0-8329-431AD13B6379}" srcOrd="2" destOrd="0" presId="urn:microsoft.com/office/officeart/2005/8/layout/hList7#1"/>
    <dgm:cxn modelId="{C99AD064-956B-46E1-A5AC-9654A1CB4A7C}" type="presParOf" srcId="{2170F3BD-84B3-4CBD-800B-C25D1B06B2C0}" destId="{05D1F258-24A7-4A3E-A602-3889077512CE}" srcOrd="3" destOrd="0" presId="urn:microsoft.com/office/officeart/2005/8/layout/hList7#1"/>
    <dgm:cxn modelId="{5F598735-6DF6-4925-BB96-99920D817C66}" type="presParOf" srcId="{E75AB0D1-637D-41FA-A0D4-A2E29C460540}" destId="{B0F5F226-39F8-4157-8060-CA6027371820}" srcOrd="3" destOrd="0" presId="urn:microsoft.com/office/officeart/2005/8/layout/hList7#1"/>
    <dgm:cxn modelId="{BF991990-C258-4BF1-8E30-350474144F42}" type="presParOf" srcId="{E75AB0D1-637D-41FA-A0D4-A2E29C460540}" destId="{E6FB08E8-08E8-41A2-A483-C8DEDE38A50E}" srcOrd="4" destOrd="0" presId="urn:microsoft.com/office/officeart/2005/8/layout/hList7#1"/>
    <dgm:cxn modelId="{51347E95-E36F-4041-9FA3-F2ECC4C1BF51}" type="presParOf" srcId="{E6FB08E8-08E8-41A2-A483-C8DEDE38A50E}" destId="{2250E48A-57ED-46B1-96BB-7E8870F26B28}" srcOrd="0" destOrd="0" presId="urn:microsoft.com/office/officeart/2005/8/layout/hList7#1"/>
    <dgm:cxn modelId="{03D408E0-8E18-4E21-9554-96FE93EE80BA}" type="presParOf" srcId="{E6FB08E8-08E8-41A2-A483-C8DEDE38A50E}" destId="{F6866416-2706-441D-B39F-10EB593124AC}" srcOrd="1" destOrd="0" presId="urn:microsoft.com/office/officeart/2005/8/layout/hList7#1"/>
    <dgm:cxn modelId="{2A9D4332-7306-4707-9A11-6D70FA3A1A69}" type="presParOf" srcId="{E6FB08E8-08E8-41A2-A483-C8DEDE38A50E}" destId="{1B54CA14-17AE-4BA7-A311-D6C6FBDD33B9}" srcOrd="2" destOrd="0" presId="urn:microsoft.com/office/officeart/2005/8/layout/hList7#1"/>
    <dgm:cxn modelId="{ECF028A2-3F5E-4B34-93D4-0E940C85C5B6}" type="presParOf" srcId="{E6FB08E8-08E8-41A2-A483-C8DEDE38A50E}" destId="{3D1FB132-5432-4696-A927-F75DB1ED2690}" srcOrd="3" destOrd="0" presId="urn:microsoft.com/office/officeart/2005/8/layout/hList7#1"/>
    <dgm:cxn modelId="{D2D3A983-1EAB-4D5E-BDE9-33DDE4A03892}" type="presParOf" srcId="{E75AB0D1-637D-41FA-A0D4-A2E29C460540}" destId="{FDE8B6BC-4D1B-4A80-944B-4F64364E26F7}" srcOrd="5" destOrd="0" presId="urn:microsoft.com/office/officeart/2005/8/layout/hList7#1"/>
    <dgm:cxn modelId="{89E3AABF-5BC9-4E84-86D8-57D683E9BBBF}" type="presParOf" srcId="{E75AB0D1-637D-41FA-A0D4-A2E29C460540}" destId="{C4C50D38-7817-435D-A21A-4FEAE85E4600}" srcOrd="6" destOrd="0" presId="urn:microsoft.com/office/officeart/2005/8/layout/hList7#1"/>
    <dgm:cxn modelId="{91458CDA-30F8-408B-9B30-DCEC6FE5F91D}" type="presParOf" srcId="{C4C50D38-7817-435D-A21A-4FEAE85E4600}" destId="{851B143B-4C4E-4A8C-9248-B82214E76C4D}" srcOrd="0" destOrd="0" presId="urn:microsoft.com/office/officeart/2005/8/layout/hList7#1"/>
    <dgm:cxn modelId="{4130C744-3A8F-4570-AC5D-5E67DDB40B40}" type="presParOf" srcId="{C4C50D38-7817-435D-A21A-4FEAE85E4600}" destId="{AD8F3D26-617D-42F5-9DB2-177D689CE0AB}" srcOrd="1" destOrd="0" presId="urn:microsoft.com/office/officeart/2005/8/layout/hList7#1"/>
    <dgm:cxn modelId="{62F290E6-377C-4519-8E70-C98BC70114FF}" type="presParOf" srcId="{C4C50D38-7817-435D-A21A-4FEAE85E4600}" destId="{80A9F906-E825-43BA-A9F9-76403548A95E}" srcOrd="2" destOrd="0" presId="urn:microsoft.com/office/officeart/2005/8/layout/hList7#1"/>
    <dgm:cxn modelId="{11D5DCED-E109-426B-B5FB-6E0249E33D10}" type="presParOf" srcId="{C4C50D38-7817-435D-A21A-4FEAE85E4600}" destId="{353D6285-2605-4B04-9C68-7B5989C52C92}" srcOrd="3" destOrd="0" presId="urn:microsoft.com/office/officeart/2005/8/layout/hList7#1"/>
    <dgm:cxn modelId="{070AA616-D61E-4CB5-8F6E-AEEB2500EC9C}" type="presParOf" srcId="{E75AB0D1-637D-41FA-A0D4-A2E29C460540}" destId="{2A17073B-9D6E-45BB-8519-86A855B3CB2B}" srcOrd="7" destOrd="0" presId="urn:microsoft.com/office/officeart/2005/8/layout/hList7#1"/>
    <dgm:cxn modelId="{BE7C858B-6260-47DA-B7AD-56C32D794A50}" type="presParOf" srcId="{E75AB0D1-637D-41FA-A0D4-A2E29C460540}" destId="{952AC091-E9EF-4399-A2A1-0CBB4302611D}" srcOrd="8" destOrd="0" presId="urn:microsoft.com/office/officeart/2005/8/layout/hList7#1"/>
    <dgm:cxn modelId="{B454D231-7B49-4AFD-B903-995CC53326A3}" type="presParOf" srcId="{952AC091-E9EF-4399-A2A1-0CBB4302611D}" destId="{E067ED3F-A4C7-4396-B686-B36B10FAFA8E}" srcOrd="0" destOrd="0" presId="urn:microsoft.com/office/officeart/2005/8/layout/hList7#1"/>
    <dgm:cxn modelId="{754CDAB6-C276-4CAA-A74B-FD57B5E4FF51}" type="presParOf" srcId="{952AC091-E9EF-4399-A2A1-0CBB4302611D}" destId="{1BDEFA8F-32AE-4B1D-B9F5-C4BD4BE5AF4B}" srcOrd="1" destOrd="0" presId="urn:microsoft.com/office/officeart/2005/8/layout/hList7#1"/>
    <dgm:cxn modelId="{63AB41C3-26BC-4115-A25C-699E940CFC11}" type="presParOf" srcId="{952AC091-E9EF-4399-A2A1-0CBB4302611D}" destId="{D5D6EF7A-5634-47B2-B011-4B0F0F0EF1AD}" srcOrd="2" destOrd="0" presId="urn:microsoft.com/office/officeart/2005/8/layout/hList7#1"/>
    <dgm:cxn modelId="{59479733-003C-4D08-827B-9F1C532F3B50}" type="presParOf" srcId="{952AC091-E9EF-4399-A2A1-0CBB4302611D}" destId="{B85BD98E-A6B7-4FF7-B4F8-388768CF5FBF}" srcOrd="3" destOrd="0" presId="urn:microsoft.com/office/officeart/2005/8/layout/hList7#1"/>
    <dgm:cxn modelId="{E89F071C-7091-494E-AA3F-ED8B32C55FA9}" type="presParOf" srcId="{E75AB0D1-637D-41FA-A0D4-A2E29C460540}" destId="{4C15E2E2-0635-4C0F-8B04-EC66A7DC135E}" srcOrd="9" destOrd="0" presId="urn:microsoft.com/office/officeart/2005/8/layout/hList7#1"/>
    <dgm:cxn modelId="{B181A1EE-95E1-4B59-A960-BBDC281DA802}" type="presParOf" srcId="{E75AB0D1-637D-41FA-A0D4-A2E29C460540}" destId="{AF877167-52C0-4916-90AE-9B6776D21FFB}" srcOrd="10" destOrd="0" presId="urn:microsoft.com/office/officeart/2005/8/layout/hList7#1"/>
    <dgm:cxn modelId="{656A4C9B-DAE4-445E-BBD1-EE63EC792E34}" type="presParOf" srcId="{AF877167-52C0-4916-90AE-9B6776D21FFB}" destId="{B949A145-8252-42A0-B07F-9A069E08F68B}" srcOrd="0" destOrd="0" presId="urn:microsoft.com/office/officeart/2005/8/layout/hList7#1"/>
    <dgm:cxn modelId="{2F640B52-2BD0-4A90-BB5F-F65A1FB552C5}" type="presParOf" srcId="{AF877167-52C0-4916-90AE-9B6776D21FFB}" destId="{E817C29F-7A3B-43F9-BBCB-00C40D948463}" srcOrd="1" destOrd="0" presId="urn:microsoft.com/office/officeart/2005/8/layout/hList7#1"/>
    <dgm:cxn modelId="{2325D425-3F66-4FE9-9B78-46860256F95B}" type="presParOf" srcId="{AF877167-52C0-4916-90AE-9B6776D21FFB}" destId="{F1B8161D-E793-462C-B684-7E5F8F70BF45}" srcOrd="2" destOrd="0" presId="urn:microsoft.com/office/officeart/2005/8/layout/hList7#1"/>
    <dgm:cxn modelId="{5C28734C-7B4E-43E0-AE8F-87D1B0CADDCD}" type="presParOf" srcId="{AF877167-52C0-4916-90AE-9B6776D21FFB}" destId="{51A9807C-2684-4442-B5D0-818ED4DA2F6E}" srcOrd="3" destOrd="0" presId="urn:microsoft.com/office/officeart/2005/8/layout/hList7#1"/>
    <dgm:cxn modelId="{4B8A84ED-47D8-4F24-B8CF-54E00EB5A473}" type="presParOf" srcId="{E75AB0D1-637D-41FA-A0D4-A2E29C460540}" destId="{10720AAA-6098-45C5-8383-A9B45674708D}" srcOrd="11" destOrd="0" presId="urn:microsoft.com/office/officeart/2005/8/layout/hList7#1"/>
    <dgm:cxn modelId="{2E1311F4-62BD-4A7D-8323-583D3738A80A}" type="presParOf" srcId="{E75AB0D1-637D-41FA-A0D4-A2E29C460540}" destId="{EAE10816-EE68-4B9E-BECF-0DFB75DFF3D5}" srcOrd="12" destOrd="0" presId="urn:microsoft.com/office/officeart/2005/8/layout/hList7#1"/>
    <dgm:cxn modelId="{8EF2A14C-DC96-48A8-A46C-4ED8D4252F24}" type="presParOf" srcId="{EAE10816-EE68-4B9E-BECF-0DFB75DFF3D5}" destId="{8DAD5BE0-F5D7-4370-9191-E07C7434071E}" srcOrd="0" destOrd="0" presId="urn:microsoft.com/office/officeart/2005/8/layout/hList7#1"/>
    <dgm:cxn modelId="{9BA009DF-E99D-44BF-94F9-1126A687707B}" type="presParOf" srcId="{EAE10816-EE68-4B9E-BECF-0DFB75DFF3D5}" destId="{0F3134F9-7454-45F4-BDAA-56133DEFBC5F}" srcOrd="1" destOrd="0" presId="urn:microsoft.com/office/officeart/2005/8/layout/hList7#1"/>
    <dgm:cxn modelId="{C5014491-C696-42F7-BADF-0D1F31B8C4D9}" type="presParOf" srcId="{EAE10816-EE68-4B9E-BECF-0DFB75DFF3D5}" destId="{986BDD1C-BBDC-45B8-A968-ABA13D434427}" srcOrd="2" destOrd="0" presId="urn:microsoft.com/office/officeart/2005/8/layout/hList7#1"/>
    <dgm:cxn modelId="{5234B314-157B-4035-8AB7-ED6DF9C9A71A}" type="presParOf" srcId="{EAE10816-EE68-4B9E-BECF-0DFB75DFF3D5}" destId="{C90763CF-DAD5-4C68-A1D7-F763622F427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9B260-D990-4590-A537-E0158B3E4F3F}">
      <dsp:nvSpPr>
        <dsp:cNvPr id="0" name=""/>
        <dsp:cNvSpPr/>
      </dsp:nvSpPr>
      <dsp:spPr>
        <a:xfrm>
          <a:off x="0" y="306245"/>
          <a:ext cx="8801100" cy="352800"/>
        </a:xfrm>
        <a:prstGeom prst="rect">
          <a:avLst/>
        </a:prstGeom>
        <a:solidFill>
          <a:srgbClr val="33CC33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FF1AD-9628-41D4-8FC7-1B730818491A}">
      <dsp:nvSpPr>
        <dsp:cNvPr id="0" name=""/>
        <dsp:cNvSpPr/>
      </dsp:nvSpPr>
      <dsp:spPr>
        <a:xfrm>
          <a:off x="440055" y="128034"/>
          <a:ext cx="6114009" cy="38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/>
            <a:t>Las fresas</a:t>
          </a:r>
          <a:endParaRPr lang="es-CO" sz="2800" b="1" kern="1200" noProof="0" dirty="0"/>
        </a:p>
      </dsp:txBody>
      <dsp:txXfrm>
        <a:off x="458842" y="146821"/>
        <a:ext cx="6076435" cy="347276"/>
      </dsp:txXfrm>
    </dsp:sp>
    <dsp:sp modelId="{DDE6DDEA-F595-411C-8C62-10FA78160CB8}">
      <dsp:nvSpPr>
        <dsp:cNvPr id="0" name=""/>
        <dsp:cNvSpPr/>
      </dsp:nvSpPr>
      <dsp:spPr>
        <a:xfrm>
          <a:off x="0" y="941285"/>
          <a:ext cx="8801100" cy="352800"/>
        </a:xfrm>
        <a:prstGeom prst="rect">
          <a:avLst/>
        </a:prstGeom>
        <a:solidFill>
          <a:srgbClr val="33CC33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177A0-A5A1-449F-96DC-B6EF28248F6C}">
      <dsp:nvSpPr>
        <dsp:cNvPr id="0" name=""/>
        <dsp:cNvSpPr/>
      </dsp:nvSpPr>
      <dsp:spPr>
        <a:xfrm>
          <a:off x="436714" y="734645"/>
          <a:ext cx="61607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/>
            <a:t>El limón 		</a:t>
          </a:r>
          <a:endParaRPr lang="es-CO" sz="2800" b="1" kern="1200" noProof="0" dirty="0"/>
        </a:p>
      </dsp:txBody>
      <dsp:txXfrm>
        <a:off x="456889" y="754820"/>
        <a:ext cx="6120420" cy="372930"/>
      </dsp:txXfrm>
    </dsp:sp>
    <dsp:sp modelId="{44739787-577B-400C-A673-984EE861F639}">
      <dsp:nvSpPr>
        <dsp:cNvPr id="0" name=""/>
        <dsp:cNvSpPr/>
      </dsp:nvSpPr>
      <dsp:spPr>
        <a:xfrm>
          <a:off x="0" y="1576325"/>
          <a:ext cx="8801100" cy="352800"/>
        </a:xfrm>
        <a:prstGeom prst="rect">
          <a:avLst/>
        </a:prstGeom>
        <a:solidFill>
          <a:srgbClr val="33CC33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BF803-3589-4EF6-88D8-ABABB4A0ACFF}">
      <dsp:nvSpPr>
        <dsp:cNvPr id="0" name=""/>
        <dsp:cNvSpPr/>
      </dsp:nvSpPr>
      <dsp:spPr>
        <a:xfrm>
          <a:off x="434382" y="1369685"/>
          <a:ext cx="61607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/>
            <a:t>La manzana </a:t>
          </a:r>
          <a:endParaRPr lang="es-CO" sz="2800" b="1" kern="1200" noProof="0" dirty="0"/>
        </a:p>
      </dsp:txBody>
      <dsp:txXfrm>
        <a:off x="454557" y="1389860"/>
        <a:ext cx="6120420" cy="372930"/>
      </dsp:txXfrm>
    </dsp:sp>
    <dsp:sp modelId="{EE13D690-2616-4C25-A74B-24968A42A2F4}">
      <dsp:nvSpPr>
        <dsp:cNvPr id="0" name=""/>
        <dsp:cNvSpPr/>
      </dsp:nvSpPr>
      <dsp:spPr>
        <a:xfrm>
          <a:off x="0" y="2211365"/>
          <a:ext cx="8801100" cy="352800"/>
        </a:xfrm>
        <a:prstGeom prst="rect">
          <a:avLst/>
        </a:prstGeom>
        <a:solidFill>
          <a:srgbClr val="33CC33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BFAFA-7F92-4B6B-B83A-75E1020AEE8E}">
      <dsp:nvSpPr>
        <dsp:cNvPr id="0" name=""/>
        <dsp:cNvSpPr/>
      </dsp:nvSpPr>
      <dsp:spPr>
        <a:xfrm>
          <a:off x="441964" y="2004725"/>
          <a:ext cx="61607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/>
            <a:t>La naranja </a:t>
          </a:r>
          <a:endParaRPr lang="es-CO" sz="2800" b="1" kern="1200" noProof="0" dirty="0"/>
        </a:p>
      </dsp:txBody>
      <dsp:txXfrm>
        <a:off x="462139" y="2024900"/>
        <a:ext cx="6120420" cy="372930"/>
      </dsp:txXfrm>
    </dsp:sp>
    <dsp:sp modelId="{63832FC0-46DB-4795-AF9B-359DD3FE4E1B}">
      <dsp:nvSpPr>
        <dsp:cNvPr id="0" name=""/>
        <dsp:cNvSpPr/>
      </dsp:nvSpPr>
      <dsp:spPr>
        <a:xfrm>
          <a:off x="0" y="2846405"/>
          <a:ext cx="8801100" cy="352800"/>
        </a:xfrm>
        <a:prstGeom prst="rect">
          <a:avLst/>
        </a:prstGeom>
        <a:solidFill>
          <a:srgbClr val="33CC33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99CEE-0AE0-46E1-9B8D-11D174E232B0}">
      <dsp:nvSpPr>
        <dsp:cNvPr id="0" name=""/>
        <dsp:cNvSpPr/>
      </dsp:nvSpPr>
      <dsp:spPr>
        <a:xfrm>
          <a:off x="458330" y="2639765"/>
          <a:ext cx="61607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/>
            <a:t>La pera</a:t>
          </a:r>
          <a:endParaRPr lang="es-CO" sz="2800" b="1" kern="1200" noProof="0" dirty="0"/>
        </a:p>
      </dsp:txBody>
      <dsp:txXfrm>
        <a:off x="478505" y="2659940"/>
        <a:ext cx="6120420" cy="372930"/>
      </dsp:txXfrm>
    </dsp:sp>
    <dsp:sp modelId="{CA7A65D6-D61D-4BE1-889C-84CFEC0ECA07}">
      <dsp:nvSpPr>
        <dsp:cNvPr id="0" name=""/>
        <dsp:cNvSpPr/>
      </dsp:nvSpPr>
      <dsp:spPr>
        <a:xfrm>
          <a:off x="0" y="3481445"/>
          <a:ext cx="8801100" cy="352800"/>
        </a:xfrm>
        <a:prstGeom prst="rect">
          <a:avLst/>
        </a:prstGeom>
        <a:solidFill>
          <a:srgbClr val="33CC33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43944-995E-4A7E-9E1A-2A0418936582}">
      <dsp:nvSpPr>
        <dsp:cNvPr id="0" name=""/>
        <dsp:cNvSpPr/>
      </dsp:nvSpPr>
      <dsp:spPr>
        <a:xfrm>
          <a:off x="458330" y="3274805"/>
          <a:ext cx="61607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/>
            <a:t>La piña </a:t>
          </a:r>
          <a:endParaRPr lang="es-CO" sz="2800" b="1" kern="1200" noProof="0" dirty="0"/>
        </a:p>
      </dsp:txBody>
      <dsp:txXfrm>
        <a:off x="478505" y="3294980"/>
        <a:ext cx="6120420" cy="372930"/>
      </dsp:txXfrm>
    </dsp:sp>
    <dsp:sp modelId="{B6B6A641-6CDC-4E9B-892C-24BA50F0F26E}">
      <dsp:nvSpPr>
        <dsp:cNvPr id="0" name=""/>
        <dsp:cNvSpPr/>
      </dsp:nvSpPr>
      <dsp:spPr>
        <a:xfrm>
          <a:off x="0" y="4116485"/>
          <a:ext cx="8801100" cy="352800"/>
        </a:xfrm>
        <a:prstGeom prst="rect">
          <a:avLst/>
        </a:prstGeom>
        <a:solidFill>
          <a:srgbClr val="33CC33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37F0F-A542-4BD7-9EE2-00C2C97B16CF}">
      <dsp:nvSpPr>
        <dsp:cNvPr id="0" name=""/>
        <dsp:cNvSpPr/>
      </dsp:nvSpPr>
      <dsp:spPr>
        <a:xfrm>
          <a:off x="458330" y="3909845"/>
          <a:ext cx="61607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/>
            <a:t>El plátano </a:t>
          </a:r>
          <a:endParaRPr lang="es-CO" sz="2800" b="1" kern="1200" noProof="0" dirty="0"/>
        </a:p>
      </dsp:txBody>
      <dsp:txXfrm>
        <a:off x="478505" y="3930020"/>
        <a:ext cx="6120420" cy="372930"/>
      </dsp:txXfrm>
    </dsp:sp>
    <dsp:sp modelId="{4DB4017D-7B3A-4938-A06C-4E4E9A03C623}">
      <dsp:nvSpPr>
        <dsp:cNvPr id="0" name=""/>
        <dsp:cNvSpPr/>
      </dsp:nvSpPr>
      <dsp:spPr>
        <a:xfrm>
          <a:off x="0" y="4751525"/>
          <a:ext cx="8801100" cy="352800"/>
        </a:xfrm>
        <a:prstGeom prst="rect">
          <a:avLst/>
        </a:prstGeom>
        <a:solidFill>
          <a:srgbClr val="33CC33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7121D-6AEA-45F8-8A54-853AA177D62B}">
      <dsp:nvSpPr>
        <dsp:cNvPr id="0" name=""/>
        <dsp:cNvSpPr/>
      </dsp:nvSpPr>
      <dsp:spPr>
        <a:xfrm>
          <a:off x="458330" y="4544885"/>
          <a:ext cx="61607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/>
            <a:t>El tomate</a:t>
          </a:r>
          <a:endParaRPr lang="es-CO" sz="2800" b="1" kern="1200" noProof="0" dirty="0"/>
        </a:p>
      </dsp:txBody>
      <dsp:txXfrm>
        <a:off x="478505" y="4565060"/>
        <a:ext cx="6120420" cy="372930"/>
      </dsp:txXfrm>
    </dsp:sp>
    <dsp:sp modelId="{7AF9E049-FEBC-4029-9B85-E22201B19664}">
      <dsp:nvSpPr>
        <dsp:cNvPr id="0" name=""/>
        <dsp:cNvSpPr/>
      </dsp:nvSpPr>
      <dsp:spPr>
        <a:xfrm>
          <a:off x="0" y="5386565"/>
          <a:ext cx="8801100" cy="352800"/>
        </a:xfrm>
        <a:prstGeom prst="rect">
          <a:avLst/>
        </a:prstGeom>
        <a:solidFill>
          <a:srgbClr val="33CC33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5EEB3-DE53-465F-AF73-3172E6D6158F}">
      <dsp:nvSpPr>
        <dsp:cNvPr id="0" name=""/>
        <dsp:cNvSpPr/>
      </dsp:nvSpPr>
      <dsp:spPr>
        <a:xfrm>
          <a:off x="458330" y="5179925"/>
          <a:ext cx="61607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/>
            <a:t>Las uvas</a:t>
          </a:r>
          <a:endParaRPr lang="es-CO" sz="2800" b="1" kern="1200" noProof="0" dirty="0"/>
        </a:p>
      </dsp:txBody>
      <dsp:txXfrm>
        <a:off x="478505" y="5200100"/>
        <a:ext cx="612042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9B260-D990-4590-A537-E0158B3E4F3F}">
      <dsp:nvSpPr>
        <dsp:cNvPr id="0" name=""/>
        <dsp:cNvSpPr/>
      </dsp:nvSpPr>
      <dsp:spPr>
        <a:xfrm>
          <a:off x="0" y="372023"/>
          <a:ext cx="8801100" cy="4536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FF1AD-9628-41D4-8FC7-1B730818491A}">
      <dsp:nvSpPr>
        <dsp:cNvPr id="0" name=""/>
        <dsp:cNvSpPr/>
      </dsp:nvSpPr>
      <dsp:spPr>
        <a:xfrm>
          <a:off x="384762" y="168024"/>
          <a:ext cx="6114009" cy="494807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tx2"/>
              </a:solidFill>
            </a:rPr>
            <a:t>La cebolla</a:t>
          </a:r>
          <a:endParaRPr lang="es-CO" sz="2800" b="1" kern="1200" noProof="0" dirty="0">
            <a:solidFill>
              <a:schemeClr val="tx2"/>
            </a:solidFill>
          </a:endParaRPr>
        </a:p>
      </dsp:txBody>
      <dsp:txXfrm>
        <a:off x="408916" y="192178"/>
        <a:ext cx="6065701" cy="446499"/>
      </dsp:txXfrm>
    </dsp:sp>
    <dsp:sp modelId="{FA93E89B-32DD-41C4-A395-F0050F84575D}">
      <dsp:nvSpPr>
        <dsp:cNvPr id="0" name=""/>
        <dsp:cNvSpPr/>
      </dsp:nvSpPr>
      <dsp:spPr>
        <a:xfrm>
          <a:off x="0" y="1188503"/>
          <a:ext cx="8801100" cy="4536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12E9A-C40F-499D-8654-90B82E0D5D26}">
      <dsp:nvSpPr>
        <dsp:cNvPr id="0" name=""/>
        <dsp:cNvSpPr/>
      </dsp:nvSpPr>
      <dsp:spPr>
        <a:xfrm>
          <a:off x="440055" y="922823"/>
          <a:ext cx="6160770" cy="531360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tx2"/>
              </a:solidFill>
            </a:rPr>
            <a:t>La ensalada</a:t>
          </a:r>
          <a:endParaRPr lang="es-CO" sz="2800" b="1" kern="1200" noProof="0" dirty="0">
            <a:solidFill>
              <a:schemeClr val="tx2"/>
            </a:solidFill>
          </a:endParaRPr>
        </a:p>
      </dsp:txBody>
      <dsp:txXfrm>
        <a:off x="465994" y="948762"/>
        <a:ext cx="6108892" cy="479482"/>
      </dsp:txXfrm>
    </dsp:sp>
    <dsp:sp modelId="{DC9B6571-3841-4F1E-B489-50967DD07D5A}">
      <dsp:nvSpPr>
        <dsp:cNvPr id="0" name=""/>
        <dsp:cNvSpPr/>
      </dsp:nvSpPr>
      <dsp:spPr>
        <a:xfrm>
          <a:off x="0" y="2004983"/>
          <a:ext cx="8801100" cy="4536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938A7-4617-44EA-B336-701A63E12754}">
      <dsp:nvSpPr>
        <dsp:cNvPr id="0" name=""/>
        <dsp:cNvSpPr/>
      </dsp:nvSpPr>
      <dsp:spPr>
        <a:xfrm>
          <a:off x="440055" y="1739303"/>
          <a:ext cx="6160770" cy="531360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tx2"/>
              </a:solidFill>
            </a:rPr>
            <a:t>La lechuga</a:t>
          </a:r>
          <a:endParaRPr lang="es-CO" sz="2800" b="1" kern="1200" noProof="0" dirty="0">
            <a:solidFill>
              <a:schemeClr val="tx2"/>
            </a:solidFill>
          </a:endParaRPr>
        </a:p>
      </dsp:txBody>
      <dsp:txXfrm>
        <a:off x="465994" y="1765242"/>
        <a:ext cx="6108892" cy="479482"/>
      </dsp:txXfrm>
    </dsp:sp>
    <dsp:sp modelId="{C01F765F-C956-49AF-9739-20AFEB176F07}">
      <dsp:nvSpPr>
        <dsp:cNvPr id="0" name=""/>
        <dsp:cNvSpPr/>
      </dsp:nvSpPr>
      <dsp:spPr>
        <a:xfrm>
          <a:off x="0" y="2821463"/>
          <a:ext cx="8801100" cy="4536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402A2-5793-4C98-B192-0422969E7B40}">
      <dsp:nvSpPr>
        <dsp:cNvPr id="0" name=""/>
        <dsp:cNvSpPr/>
      </dsp:nvSpPr>
      <dsp:spPr>
        <a:xfrm>
          <a:off x="440055" y="2555783"/>
          <a:ext cx="6160770" cy="531360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tx2"/>
              </a:solidFill>
            </a:rPr>
            <a:t>El maíz</a:t>
          </a:r>
          <a:endParaRPr lang="es-CO" sz="2800" b="1" kern="1200" noProof="0" dirty="0">
            <a:solidFill>
              <a:schemeClr val="tx2"/>
            </a:solidFill>
          </a:endParaRPr>
        </a:p>
      </dsp:txBody>
      <dsp:txXfrm>
        <a:off x="465994" y="2581722"/>
        <a:ext cx="6108892" cy="479482"/>
      </dsp:txXfrm>
    </dsp:sp>
    <dsp:sp modelId="{A4CA5B0A-1696-4F21-887C-7CF7C525C617}">
      <dsp:nvSpPr>
        <dsp:cNvPr id="0" name=""/>
        <dsp:cNvSpPr/>
      </dsp:nvSpPr>
      <dsp:spPr>
        <a:xfrm>
          <a:off x="0" y="3637943"/>
          <a:ext cx="8801100" cy="4536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BA576-E38E-4B97-AB66-48685A08EDE6}">
      <dsp:nvSpPr>
        <dsp:cNvPr id="0" name=""/>
        <dsp:cNvSpPr/>
      </dsp:nvSpPr>
      <dsp:spPr>
        <a:xfrm>
          <a:off x="440055" y="3372263"/>
          <a:ext cx="6160770" cy="531360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tx2"/>
              </a:solidFill>
            </a:rPr>
            <a:t>La papa</a:t>
          </a:r>
          <a:endParaRPr lang="es-CO" sz="2800" b="1" kern="1200" noProof="0" dirty="0">
            <a:solidFill>
              <a:schemeClr val="tx2"/>
            </a:solidFill>
          </a:endParaRPr>
        </a:p>
      </dsp:txBody>
      <dsp:txXfrm>
        <a:off x="465994" y="3398202"/>
        <a:ext cx="6108892" cy="479482"/>
      </dsp:txXfrm>
    </dsp:sp>
    <dsp:sp modelId="{BBEE136E-5A09-4D97-A55E-25CAF8B8B669}">
      <dsp:nvSpPr>
        <dsp:cNvPr id="0" name=""/>
        <dsp:cNvSpPr/>
      </dsp:nvSpPr>
      <dsp:spPr>
        <a:xfrm>
          <a:off x="0" y="4454423"/>
          <a:ext cx="8801100" cy="4536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3DD46-66D0-410C-BDBC-E19DED5F2958}">
      <dsp:nvSpPr>
        <dsp:cNvPr id="0" name=""/>
        <dsp:cNvSpPr/>
      </dsp:nvSpPr>
      <dsp:spPr>
        <a:xfrm>
          <a:off x="440055" y="4188743"/>
          <a:ext cx="6160770" cy="531360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tx2"/>
              </a:solidFill>
            </a:rPr>
            <a:t>El brócoli </a:t>
          </a:r>
          <a:endParaRPr lang="es-CO" sz="2800" b="1" kern="1200" noProof="0" dirty="0">
            <a:solidFill>
              <a:schemeClr val="tx2"/>
            </a:solidFill>
          </a:endParaRPr>
        </a:p>
      </dsp:txBody>
      <dsp:txXfrm>
        <a:off x="465994" y="4214682"/>
        <a:ext cx="6108892" cy="479482"/>
      </dsp:txXfrm>
    </dsp:sp>
    <dsp:sp modelId="{9D99C68D-280D-4281-B631-96B2810021E3}">
      <dsp:nvSpPr>
        <dsp:cNvPr id="0" name=""/>
        <dsp:cNvSpPr/>
      </dsp:nvSpPr>
      <dsp:spPr>
        <a:xfrm>
          <a:off x="0" y="5270903"/>
          <a:ext cx="8801100" cy="4536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D073D-69BE-4094-AAF7-A8BCCA96CEE5}">
      <dsp:nvSpPr>
        <dsp:cNvPr id="0" name=""/>
        <dsp:cNvSpPr/>
      </dsp:nvSpPr>
      <dsp:spPr>
        <a:xfrm>
          <a:off x="440055" y="5005223"/>
          <a:ext cx="6160770" cy="531360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tx2"/>
              </a:solidFill>
            </a:rPr>
            <a:t>La zanahoria </a:t>
          </a:r>
          <a:endParaRPr lang="es-CO" sz="2800" b="1" kern="1200" noProof="0" dirty="0">
            <a:solidFill>
              <a:schemeClr val="tx2"/>
            </a:solidFill>
          </a:endParaRPr>
        </a:p>
      </dsp:txBody>
      <dsp:txXfrm>
        <a:off x="465994" y="5031162"/>
        <a:ext cx="610889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9B260-D990-4590-A537-E0158B3E4F3F}">
      <dsp:nvSpPr>
        <dsp:cNvPr id="0" name=""/>
        <dsp:cNvSpPr/>
      </dsp:nvSpPr>
      <dsp:spPr>
        <a:xfrm>
          <a:off x="0" y="293774"/>
          <a:ext cx="8801100" cy="403200"/>
        </a:xfrm>
        <a:prstGeom prst="rect">
          <a:avLst/>
        </a:prstGeom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FF1AD-9628-41D4-8FC7-1B730818491A}">
      <dsp:nvSpPr>
        <dsp:cNvPr id="0" name=""/>
        <dsp:cNvSpPr/>
      </dsp:nvSpPr>
      <dsp:spPr>
        <a:xfrm>
          <a:off x="384762" y="112441"/>
          <a:ext cx="6114009" cy="439829"/>
        </a:xfrm>
        <a:prstGeom prst="roundRect">
          <a:avLst/>
        </a:prstGeom>
        <a:solidFill>
          <a:srgbClr val="9E35A1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El chorizo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06233" y="133912"/>
        <a:ext cx="6071067" cy="396887"/>
      </dsp:txXfrm>
    </dsp:sp>
    <dsp:sp modelId="{C5976A7C-20C2-497B-8706-FE0A9334C354}">
      <dsp:nvSpPr>
        <dsp:cNvPr id="0" name=""/>
        <dsp:cNvSpPr/>
      </dsp:nvSpPr>
      <dsp:spPr>
        <a:xfrm>
          <a:off x="0" y="1019534"/>
          <a:ext cx="8801100" cy="403200"/>
        </a:xfrm>
        <a:prstGeom prst="rect">
          <a:avLst/>
        </a:prstGeom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361A0-BA7B-4BD8-AD17-B54947216E1E}">
      <dsp:nvSpPr>
        <dsp:cNvPr id="0" name=""/>
        <dsp:cNvSpPr/>
      </dsp:nvSpPr>
      <dsp:spPr>
        <a:xfrm>
          <a:off x="440055" y="783374"/>
          <a:ext cx="6160770" cy="472320"/>
        </a:xfrm>
        <a:prstGeom prst="roundRect">
          <a:avLst/>
        </a:prstGeom>
        <a:solidFill>
          <a:srgbClr val="9E35A1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El cerdo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63112" y="806431"/>
        <a:ext cx="6114656" cy="426206"/>
      </dsp:txXfrm>
    </dsp:sp>
    <dsp:sp modelId="{57472E42-1721-4DDF-91EC-42A40D8D60D6}">
      <dsp:nvSpPr>
        <dsp:cNvPr id="0" name=""/>
        <dsp:cNvSpPr/>
      </dsp:nvSpPr>
      <dsp:spPr>
        <a:xfrm>
          <a:off x="0" y="1745294"/>
          <a:ext cx="8801100" cy="403200"/>
        </a:xfrm>
        <a:prstGeom prst="rect">
          <a:avLst/>
        </a:prstGeom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9396B-35D6-4EB1-BFA7-E9D2C37110CE}">
      <dsp:nvSpPr>
        <dsp:cNvPr id="0" name=""/>
        <dsp:cNvSpPr/>
      </dsp:nvSpPr>
      <dsp:spPr>
        <a:xfrm>
          <a:off x="440055" y="1509134"/>
          <a:ext cx="6160770" cy="472320"/>
        </a:xfrm>
        <a:prstGeom prst="roundRect">
          <a:avLst/>
        </a:prstGeom>
        <a:solidFill>
          <a:srgbClr val="9E35A1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Los frijoles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63112" y="1532191"/>
        <a:ext cx="6114656" cy="426206"/>
      </dsp:txXfrm>
    </dsp:sp>
    <dsp:sp modelId="{A3FFB8EB-E691-4ECD-911E-31CF2ED19646}">
      <dsp:nvSpPr>
        <dsp:cNvPr id="0" name=""/>
        <dsp:cNvSpPr/>
      </dsp:nvSpPr>
      <dsp:spPr>
        <a:xfrm>
          <a:off x="0" y="2471054"/>
          <a:ext cx="8801100" cy="403200"/>
        </a:xfrm>
        <a:prstGeom prst="rect">
          <a:avLst/>
        </a:prstGeom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CD99A-394D-4A0F-A6C9-46ECDE5EC038}">
      <dsp:nvSpPr>
        <dsp:cNvPr id="0" name=""/>
        <dsp:cNvSpPr/>
      </dsp:nvSpPr>
      <dsp:spPr>
        <a:xfrm>
          <a:off x="440055" y="2234894"/>
          <a:ext cx="6160770" cy="472320"/>
        </a:xfrm>
        <a:prstGeom prst="roundRect">
          <a:avLst/>
        </a:prstGeom>
        <a:solidFill>
          <a:srgbClr val="9E35A1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Los huevos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63112" y="2257951"/>
        <a:ext cx="6114656" cy="426206"/>
      </dsp:txXfrm>
    </dsp:sp>
    <dsp:sp modelId="{9E03195A-E172-4E32-89CC-DF3C34E131E7}">
      <dsp:nvSpPr>
        <dsp:cNvPr id="0" name=""/>
        <dsp:cNvSpPr/>
      </dsp:nvSpPr>
      <dsp:spPr>
        <a:xfrm>
          <a:off x="0" y="3196814"/>
          <a:ext cx="8801100" cy="403200"/>
        </a:xfrm>
        <a:prstGeom prst="rect">
          <a:avLst/>
        </a:prstGeom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4EDB0-DE6B-4A6A-9EF5-72205E007C18}">
      <dsp:nvSpPr>
        <dsp:cNvPr id="0" name=""/>
        <dsp:cNvSpPr/>
      </dsp:nvSpPr>
      <dsp:spPr>
        <a:xfrm>
          <a:off x="440055" y="2960654"/>
          <a:ext cx="6160770" cy="472320"/>
        </a:xfrm>
        <a:prstGeom prst="roundRect">
          <a:avLst/>
        </a:prstGeom>
        <a:solidFill>
          <a:srgbClr val="9E35A1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El jamón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63112" y="2983711"/>
        <a:ext cx="6114656" cy="426206"/>
      </dsp:txXfrm>
    </dsp:sp>
    <dsp:sp modelId="{25B4375D-6B7B-47D3-AFF6-1EA091D7A2A5}">
      <dsp:nvSpPr>
        <dsp:cNvPr id="0" name=""/>
        <dsp:cNvSpPr/>
      </dsp:nvSpPr>
      <dsp:spPr>
        <a:xfrm>
          <a:off x="0" y="3922574"/>
          <a:ext cx="8801100" cy="403200"/>
        </a:xfrm>
        <a:prstGeom prst="rect">
          <a:avLst/>
        </a:prstGeom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2F35F-DB84-4A2B-BC04-8EC2B404956B}">
      <dsp:nvSpPr>
        <dsp:cNvPr id="0" name=""/>
        <dsp:cNvSpPr/>
      </dsp:nvSpPr>
      <dsp:spPr>
        <a:xfrm>
          <a:off x="440055" y="3686414"/>
          <a:ext cx="6160770" cy="472320"/>
        </a:xfrm>
        <a:prstGeom prst="roundRect">
          <a:avLst/>
        </a:prstGeom>
        <a:solidFill>
          <a:srgbClr val="9E35A1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Los mariscos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63112" y="3709471"/>
        <a:ext cx="6114656" cy="426206"/>
      </dsp:txXfrm>
    </dsp:sp>
    <dsp:sp modelId="{C2AC6231-6169-4D8A-ADEA-79AD63868F85}">
      <dsp:nvSpPr>
        <dsp:cNvPr id="0" name=""/>
        <dsp:cNvSpPr/>
      </dsp:nvSpPr>
      <dsp:spPr>
        <a:xfrm>
          <a:off x="0" y="4648334"/>
          <a:ext cx="8801100" cy="403200"/>
        </a:xfrm>
        <a:prstGeom prst="rect">
          <a:avLst/>
        </a:prstGeom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C44DF-9748-446C-8EDA-4707F9949ACB}">
      <dsp:nvSpPr>
        <dsp:cNvPr id="0" name=""/>
        <dsp:cNvSpPr/>
      </dsp:nvSpPr>
      <dsp:spPr>
        <a:xfrm>
          <a:off x="440055" y="4412174"/>
          <a:ext cx="6160770" cy="472320"/>
        </a:xfrm>
        <a:prstGeom prst="roundRect">
          <a:avLst/>
        </a:prstGeom>
        <a:solidFill>
          <a:srgbClr val="9E35A1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El pescado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63112" y="4435231"/>
        <a:ext cx="6114656" cy="426206"/>
      </dsp:txXfrm>
    </dsp:sp>
    <dsp:sp modelId="{2DA66183-7D3B-4D06-B244-1C2C47E560D8}">
      <dsp:nvSpPr>
        <dsp:cNvPr id="0" name=""/>
        <dsp:cNvSpPr/>
      </dsp:nvSpPr>
      <dsp:spPr>
        <a:xfrm>
          <a:off x="0" y="5374094"/>
          <a:ext cx="8801100" cy="403200"/>
        </a:xfrm>
        <a:prstGeom prst="rect">
          <a:avLst/>
        </a:prstGeom>
        <a:gradFill flip="none" rotWithShape="1">
          <a:gsLst>
            <a:gs pos="86000">
              <a:srgbClr val="7030A0">
                <a:lumMod val="42000"/>
                <a:lumOff val="58000"/>
                <a:alpha val="87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B0A6E-D222-437C-AF38-93124E484311}">
      <dsp:nvSpPr>
        <dsp:cNvPr id="0" name=""/>
        <dsp:cNvSpPr/>
      </dsp:nvSpPr>
      <dsp:spPr>
        <a:xfrm>
          <a:off x="440055" y="5137934"/>
          <a:ext cx="6160770" cy="472320"/>
        </a:xfrm>
        <a:prstGeom prst="roundRect">
          <a:avLst/>
        </a:prstGeom>
        <a:solidFill>
          <a:srgbClr val="9E35A1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El res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63112" y="5160991"/>
        <a:ext cx="611465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9B260-D990-4590-A537-E0158B3E4F3F}">
      <dsp:nvSpPr>
        <dsp:cNvPr id="0" name=""/>
        <dsp:cNvSpPr/>
      </dsp:nvSpPr>
      <dsp:spPr>
        <a:xfrm>
          <a:off x="0" y="412861"/>
          <a:ext cx="8801100" cy="655200"/>
        </a:xfrm>
        <a:prstGeom prst="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FF1AD-9628-41D4-8FC7-1B730818491A}">
      <dsp:nvSpPr>
        <dsp:cNvPr id="0" name=""/>
        <dsp:cNvSpPr/>
      </dsp:nvSpPr>
      <dsp:spPr>
        <a:xfrm>
          <a:off x="384762" y="118194"/>
          <a:ext cx="6114009" cy="714722"/>
        </a:xfrm>
        <a:prstGeom prst="roundRect">
          <a:avLst/>
        </a:prstGeom>
        <a:solidFill>
          <a:srgbClr val="0070C0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La leche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19652" y="153084"/>
        <a:ext cx="6044229" cy="644942"/>
      </dsp:txXfrm>
    </dsp:sp>
    <dsp:sp modelId="{D331D063-1DA7-4AF1-AF0B-DA68872229C5}">
      <dsp:nvSpPr>
        <dsp:cNvPr id="0" name=""/>
        <dsp:cNvSpPr/>
      </dsp:nvSpPr>
      <dsp:spPr>
        <a:xfrm>
          <a:off x="0" y="1592221"/>
          <a:ext cx="8801100" cy="655200"/>
        </a:xfrm>
        <a:prstGeom prst="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0581B-237E-4AC1-B9B3-55C7BEC78072}">
      <dsp:nvSpPr>
        <dsp:cNvPr id="0" name=""/>
        <dsp:cNvSpPr/>
      </dsp:nvSpPr>
      <dsp:spPr>
        <a:xfrm>
          <a:off x="440055" y="1208461"/>
          <a:ext cx="6160770" cy="767520"/>
        </a:xfrm>
        <a:prstGeom prst="roundRect">
          <a:avLst/>
        </a:prstGeom>
        <a:solidFill>
          <a:srgbClr val="0070C0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La mantequilla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77522" y="1245928"/>
        <a:ext cx="6085836" cy="692586"/>
      </dsp:txXfrm>
    </dsp:sp>
    <dsp:sp modelId="{BA79295C-CFD5-4E84-B52E-816618D94CF8}">
      <dsp:nvSpPr>
        <dsp:cNvPr id="0" name=""/>
        <dsp:cNvSpPr/>
      </dsp:nvSpPr>
      <dsp:spPr>
        <a:xfrm>
          <a:off x="0" y="2771581"/>
          <a:ext cx="8801100" cy="655200"/>
        </a:xfrm>
        <a:prstGeom prst="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5A096-ECD7-413C-AAA2-C55E6BD45221}">
      <dsp:nvSpPr>
        <dsp:cNvPr id="0" name=""/>
        <dsp:cNvSpPr/>
      </dsp:nvSpPr>
      <dsp:spPr>
        <a:xfrm>
          <a:off x="440055" y="2387821"/>
          <a:ext cx="6160770" cy="767520"/>
        </a:xfrm>
        <a:prstGeom prst="roundRect">
          <a:avLst/>
        </a:prstGeom>
        <a:solidFill>
          <a:srgbClr val="0070C0"/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El queso 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77522" y="2425288"/>
        <a:ext cx="6085836" cy="692586"/>
      </dsp:txXfrm>
    </dsp:sp>
    <dsp:sp modelId="{C9949878-122B-4325-8A9F-831D242DF3EE}">
      <dsp:nvSpPr>
        <dsp:cNvPr id="0" name=""/>
        <dsp:cNvSpPr/>
      </dsp:nvSpPr>
      <dsp:spPr>
        <a:xfrm>
          <a:off x="0" y="3950941"/>
          <a:ext cx="8801100" cy="655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BD752-045C-4D3E-AFD8-A78FF390FB21}">
      <dsp:nvSpPr>
        <dsp:cNvPr id="0" name=""/>
        <dsp:cNvSpPr/>
      </dsp:nvSpPr>
      <dsp:spPr>
        <a:xfrm>
          <a:off x="440055" y="3567181"/>
          <a:ext cx="6160770" cy="767520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El arroz 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77522" y="3604648"/>
        <a:ext cx="6085836" cy="692586"/>
      </dsp:txXfrm>
    </dsp:sp>
    <dsp:sp modelId="{E29AB2FA-DF31-4617-94A3-231AE451CF16}">
      <dsp:nvSpPr>
        <dsp:cNvPr id="0" name=""/>
        <dsp:cNvSpPr/>
      </dsp:nvSpPr>
      <dsp:spPr>
        <a:xfrm>
          <a:off x="0" y="5130301"/>
          <a:ext cx="8801100" cy="655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9E45-41DE-4E83-A451-4221065CE662}">
      <dsp:nvSpPr>
        <dsp:cNvPr id="0" name=""/>
        <dsp:cNvSpPr/>
      </dsp:nvSpPr>
      <dsp:spPr>
        <a:xfrm>
          <a:off x="440055" y="4746541"/>
          <a:ext cx="6160770" cy="767520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862" tIns="0" rIns="2328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noProof="0" dirty="0" smtClean="0">
              <a:solidFill>
                <a:schemeClr val="bg1"/>
              </a:solidFill>
            </a:rPr>
            <a:t>El pan</a:t>
          </a:r>
          <a:endParaRPr lang="es-CO" sz="2800" b="1" kern="1200" noProof="0" dirty="0">
            <a:solidFill>
              <a:schemeClr val="bg1"/>
            </a:solidFill>
          </a:endParaRPr>
        </a:p>
      </dsp:txBody>
      <dsp:txXfrm>
        <a:off x="477522" y="4784008"/>
        <a:ext cx="608583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D920A-97AE-44EB-8525-EF36A67EA18F}">
      <dsp:nvSpPr>
        <dsp:cNvPr id="0" name=""/>
        <dsp:cNvSpPr/>
      </dsp:nvSpPr>
      <dsp:spPr>
        <a:xfrm rot="5400000">
          <a:off x="-285594" y="1157516"/>
          <a:ext cx="1269735" cy="153547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AB66C-DC9D-4AB8-887E-5B9EDE8E97F2}">
      <dsp:nvSpPr>
        <dsp:cNvPr id="0" name=""/>
        <dsp:cNvSpPr/>
      </dsp:nvSpPr>
      <dsp:spPr>
        <a:xfrm>
          <a:off x="3143" y="342214"/>
          <a:ext cx="1706081" cy="1023648"/>
        </a:xfrm>
        <a:prstGeom prst="roundRect">
          <a:avLst>
            <a:gd name="adj" fmla="val 10000"/>
          </a:avLst>
        </a:prstGeom>
        <a:solidFill>
          <a:srgbClr val="00B050"/>
        </a:solidFill>
        <a:ln w="38100">
          <a:solidFill>
            <a:schemeClr val="tx1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</a:t>
          </a:r>
          <a:r>
            <a:rPr lang="es-CO" sz="24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Bebidas</a:t>
          </a:r>
          <a:endParaRPr lang="es-CO" sz="24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5" y="372196"/>
        <a:ext cx="1646117" cy="963684"/>
      </dsp:txXfrm>
    </dsp:sp>
    <dsp:sp modelId="{1185791F-FBC1-4FF1-B383-C77B9971803E}">
      <dsp:nvSpPr>
        <dsp:cNvPr id="0" name=""/>
        <dsp:cNvSpPr/>
      </dsp:nvSpPr>
      <dsp:spPr>
        <a:xfrm rot="5400000">
          <a:off x="-285594" y="2437077"/>
          <a:ext cx="1269735" cy="153547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96B2D-3011-43BB-9177-BBE1BE2E6CDF}">
      <dsp:nvSpPr>
        <dsp:cNvPr id="0" name=""/>
        <dsp:cNvSpPr/>
      </dsp:nvSpPr>
      <dsp:spPr>
        <a:xfrm>
          <a:off x="3143" y="1621775"/>
          <a:ext cx="1706081" cy="10236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7150">
          <a:solidFill>
            <a:schemeClr val="tx1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La leche</a:t>
          </a:r>
          <a:endParaRPr lang="es-CO" sz="1600" b="1" kern="1200" dirty="0"/>
        </a:p>
      </dsp:txBody>
      <dsp:txXfrm>
        <a:off x="33125" y="1651757"/>
        <a:ext cx="1646117" cy="963684"/>
      </dsp:txXfrm>
    </dsp:sp>
    <dsp:sp modelId="{633143BC-CC57-43C7-9BE3-1306127A4FAD}">
      <dsp:nvSpPr>
        <dsp:cNvPr id="0" name=""/>
        <dsp:cNvSpPr/>
      </dsp:nvSpPr>
      <dsp:spPr>
        <a:xfrm>
          <a:off x="354186" y="3076857"/>
          <a:ext cx="2259262" cy="153547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CB5E3-94C2-485C-ADE1-EF7CE10DF9A5}">
      <dsp:nvSpPr>
        <dsp:cNvPr id="0" name=""/>
        <dsp:cNvSpPr/>
      </dsp:nvSpPr>
      <dsp:spPr>
        <a:xfrm>
          <a:off x="3143" y="2901336"/>
          <a:ext cx="1706081" cy="10236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7150">
          <a:solidFill>
            <a:schemeClr val="tx1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El café</a:t>
          </a:r>
          <a:endParaRPr lang="es-CO" sz="1600" b="1" kern="1200" dirty="0"/>
        </a:p>
      </dsp:txBody>
      <dsp:txXfrm>
        <a:off x="33125" y="2931318"/>
        <a:ext cx="1646117" cy="963684"/>
      </dsp:txXfrm>
    </dsp:sp>
    <dsp:sp modelId="{A7E46A69-6502-4FFE-857E-919314335F18}">
      <dsp:nvSpPr>
        <dsp:cNvPr id="0" name=""/>
        <dsp:cNvSpPr/>
      </dsp:nvSpPr>
      <dsp:spPr>
        <a:xfrm rot="16200000">
          <a:off x="1983494" y="2437077"/>
          <a:ext cx="1269735" cy="153547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46E9E-89BF-44AD-A051-5124323616F1}">
      <dsp:nvSpPr>
        <dsp:cNvPr id="0" name=""/>
        <dsp:cNvSpPr/>
      </dsp:nvSpPr>
      <dsp:spPr>
        <a:xfrm>
          <a:off x="2272232" y="2901336"/>
          <a:ext cx="1706081" cy="10236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7150">
          <a:solidFill>
            <a:schemeClr val="tx1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El refresco</a:t>
          </a:r>
          <a:endParaRPr lang="es-CO" sz="1600" b="1" kern="1200" dirty="0"/>
        </a:p>
      </dsp:txBody>
      <dsp:txXfrm>
        <a:off x="2302214" y="2931318"/>
        <a:ext cx="1646117" cy="963684"/>
      </dsp:txXfrm>
    </dsp:sp>
    <dsp:sp modelId="{6AE7F364-8456-4695-A906-5E315F4D7A71}">
      <dsp:nvSpPr>
        <dsp:cNvPr id="0" name=""/>
        <dsp:cNvSpPr/>
      </dsp:nvSpPr>
      <dsp:spPr>
        <a:xfrm rot="16200000">
          <a:off x="1983494" y="1157516"/>
          <a:ext cx="1269735" cy="153547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9BD62-C919-4FEB-806F-577F27248EAA}">
      <dsp:nvSpPr>
        <dsp:cNvPr id="0" name=""/>
        <dsp:cNvSpPr/>
      </dsp:nvSpPr>
      <dsp:spPr>
        <a:xfrm>
          <a:off x="2272232" y="1621775"/>
          <a:ext cx="1706081" cy="10236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7150">
          <a:solidFill>
            <a:schemeClr val="tx1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El agua</a:t>
          </a:r>
          <a:endParaRPr lang="es-CO" sz="1600" b="1" kern="1200" dirty="0"/>
        </a:p>
      </dsp:txBody>
      <dsp:txXfrm>
        <a:off x="2302214" y="1651757"/>
        <a:ext cx="1646117" cy="963684"/>
      </dsp:txXfrm>
    </dsp:sp>
    <dsp:sp modelId="{92DBAACA-B2DD-4E48-8530-E45572518B15}">
      <dsp:nvSpPr>
        <dsp:cNvPr id="0" name=""/>
        <dsp:cNvSpPr/>
      </dsp:nvSpPr>
      <dsp:spPr>
        <a:xfrm>
          <a:off x="3861644" y="3352800"/>
          <a:ext cx="636298" cy="153542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81154-63E7-47B4-850B-2E344F83E1A9}">
      <dsp:nvSpPr>
        <dsp:cNvPr id="0" name=""/>
        <dsp:cNvSpPr/>
      </dsp:nvSpPr>
      <dsp:spPr>
        <a:xfrm>
          <a:off x="2272232" y="342214"/>
          <a:ext cx="1706081" cy="10236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7150">
          <a:solidFill>
            <a:schemeClr val="tx1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El té</a:t>
          </a:r>
          <a:endParaRPr lang="es-CO" sz="1600" b="1" kern="1200" dirty="0"/>
        </a:p>
      </dsp:txBody>
      <dsp:txXfrm>
        <a:off x="2302214" y="372196"/>
        <a:ext cx="1646117" cy="963684"/>
      </dsp:txXfrm>
    </dsp:sp>
    <dsp:sp modelId="{4A305EE3-649D-42D4-8DDE-59EE5B92FBF7}">
      <dsp:nvSpPr>
        <dsp:cNvPr id="0" name=""/>
        <dsp:cNvSpPr/>
      </dsp:nvSpPr>
      <dsp:spPr>
        <a:xfrm rot="5400000">
          <a:off x="4252582" y="1157516"/>
          <a:ext cx="1269735" cy="153547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49DD6-3A5F-4ACB-AEB2-77ACA1B3D19D}">
      <dsp:nvSpPr>
        <dsp:cNvPr id="0" name=""/>
        <dsp:cNvSpPr/>
      </dsp:nvSpPr>
      <dsp:spPr>
        <a:xfrm>
          <a:off x="4541320" y="342214"/>
          <a:ext cx="1706081" cy="10236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7150">
          <a:solidFill>
            <a:schemeClr val="tx1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El chocolate caliente</a:t>
          </a:r>
          <a:endParaRPr lang="es-CO" sz="1600" b="1" kern="1200" dirty="0"/>
        </a:p>
      </dsp:txBody>
      <dsp:txXfrm>
        <a:off x="4571302" y="372196"/>
        <a:ext cx="1646117" cy="963684"/>
      </dsp:txXfrm>
    </dsp:sp>
    <dsp:sp modelId="{F4A1B41A-6229-4504-9784-FAB4C1D239BB}">
      <dsp:nvSpPr>
        <dsp:cNvPr id="0" name=""/>
        <dsp:cNvSpPr/>
      </dsp:nvSpPr>
      <dsp:spPr>
        <a:xfrm rot="5400000">
          <a:off x="4252582" y="2437077"/>
          <a:ext cx="1269735" cy="153547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0028B-3622-4A3D-BCEC-0CAE67A28CFC}">
      <dsp:nvSpPr>
        <dsp:cNvPr id="0" name=""/>
        <dsp:cNvSpPr/>
      </dsp:nvSpPr>
      <dsp:spPr>
        <a:xfrm>
          <a:off x="4541320" y="1621775"/>
          <a:ext cx="1706081" cy="10236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7150">
          <a:solidFill>
            <a:schemeClr val="tx1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La limonada</a:t>
          </a:r>
          <a:endParaRPr lang="es-CO" sz="1600" b="1" kern="1200" dirty="0"/>
        </a:p>
      </dsp:txBody>
      <dsp:txXfrm>
        <a:off x="4571302" y="1651757"/>
        <a:ext cx="1646117" cy="963684"/>
      </dsp:txXfrm>
    </dsp:sp>
    <dsp:sp modelId="{CAF3A332-D25D-4F52-AFC1-5FDD915B1955}">
      <dsp:nvSpPr>
        <dsp:cNvPr id="0" name=""/>
        <dsp:cNvSpPr/>
      </dsp:nvSpPr>
      <dsp:spPr>
        <a:xfrm>
          <a:off x="4541320" y="2901336"/>
          <a:ext cx="1706081" cy="10236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7150">
          <a:solidFill>
            <a:schemeClr val="tx1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El batido</a:t>
          </a:r>
          <a:endParaRPr lang="es-CO" sz="1600" b="1" kern="1200" dirty="0"/>
        </a:p>
      </dsp:txBody>
      <dsp:txXfrm>
        <a:off x="4571302" y="2931318"/>
        <a:ext cx="1646117" cy="963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64AE4-58EB-4A8A-8383-9FD6D0B516E7}">
      <dsp:nvSpPr>
        <dsp:cNvPr id="0" name=""/>
        <dsp:cNvSpPr/>
      </dsp:nvSpPr>
      <dsp:spPr>
        <a:xfrm>
          <a:off x="126093" y="2524"/>
          <a:ext cx="2170489" cy="167287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06D5B-ABF3-422B-966F-07049CBD4DBB}">
      <dsp:nvSpPr>
        <dsp:cNvPr id="0" name=""/>
        <dsp:cNvSpPr/>
      </dsp:nvSpPr>
      <dsp:spPr>
        <a:xfrm>
          <a:off x="127004" y="1586068"/>
          <a:ext cx="2168667" cy="80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 pastel</a:t>
          </a:r>
          <a:endParaRPr lang="en-US" sz="3200" kern="1200" dirty="0"/>
        </a:p>
      </dsp:txBody>
      <dsp:txXfrm>
        <a:off x="127004" y="1586068"/>
        <a:ext cx="2168667" cy="804575"/>
      </dsp:txXfrm>
    </dsp:sp>
    <dsp:sp modelId="{B496FF57-D3B8-4D04-B750-6F5CCCFDC610}">
      <dsp:nvSpPr>
        <dsp:cNvPr id="0" name=""/>
        <dsp:cNvSpPr/>
      </dsp:nvSpPr>
      <dsp:spPr>
        <a:xfrm>
          <a:off x="2686655" y="2524"/>
          <a:ext cx="2170489" cy="167287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F1841-FD6B-488D-BEEF-C3CE789EE7E1}">
      <dsp:nvSpPr>
        <dsp:cNvPr id="0" name=""/>
        <dsp:cNvSpPr/>
      </dsp:nvSpPr>
      <dsp:spPr>
        <a:xfrm>
          <a:off x="2513541" y="1586068"/>
          <a:ext cx="2516717" cy="80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noProof="0" dirty="0" smtClean="0"/>
            <a:t>El bizcocho</a:t>
          </a:r>
          <a:endParaRPr lang="es-ES" sz="2800" kern="1200" noProof="0" dirty="0"/>
        </a:p>
      </dsp:txBody>
      <dsp:txXfrm>
        <a:off x="2513541" y="1586068"/>
        <a:ext cx="2516717" cy="804575"/>
      </dsp:txXfrm>
    </dsp:sp>
    <dsp:sp modelId="{1154CC1A-F6D6-4567-A9E8-9309C36AC38C}">
      <dsp:nvSpPr>
        <dsp:cNvPr id="0" name=""/>
        <dsp:cNvSpPr/>
      </dsp:nvSpPr>
      <dsp:spPr>
        <a:xfrm>
          <a:off x="5247216" y="2524"/>
          <a:ext cx="2170489" cy="1672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93405-350B-4067-AD57-73390740BE23}">
      <dsp:nvSpPr>
        <dsp:cNvPr id="0" name=""/>
        <dsp:cNvSpPr/>
      </dsp:nvSpPr>
      <dsp:spPr>
        <a:xfrm>
          <a:off x="5248127" y="1586068"/>
          <a:ext cx="2168667" cy="80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noProof="0" dirty="0" smtClean="0"/>
            <a:t>La sal y pimienta</a:t>
          </a:r>
          <a:endParaRPr lang="es-ES" sz="2800" kern="1200" noProof="0" dirty="0"/>
        </a:p>
      </dsp:txBody>
      <dsp:txXfrm>
        <a:off x="5248127" y="1586068"/>
        <a:ext cx="2168667" cy="804575"/>
      </dsp:txXfrm>
    </dsp:sp>
    <dsp:sp modelId="{352E8121-0195-4080-80BB-A0DB2BDA2CFD}">
      <dsp:nvSpPr>
        <dsp:cNvPr id="0" name=""/>
        <dsp:cNvSpPr/>
      </dsp:nvSpPr>
      <dsp:spPr>
        <a:xfrm>
          <a:off x="2686655" y="2607510"/>
          <a:ext cx="2170489" cy="167287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74F03-82FD-47B9-AB9F-B0036BD458B3}">
      <dsp:nvSpPr>
        <dsp:cNvPr id="0" name=""/>
        <dsp:cNvSpPr/>
      </dsp:nvSpPr>
      <dsp:spPr>
        <a:xfrm>
          <a:off x="2687566" y="4191054"/>
          <a:ext cx="2168667" cy="80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noProof="0" dirty="0" smtClean="0"/>
            <a:t>La sopa</a:t>
          </a:r>
          <a:endParaRPr lang="es-ES" sz="3400" kern="1200" noProof="0" dirty="0"/>
        </a:p>
      </dsp:txBody>
      <dsp:txXfrm>
        <a:off x="2687566" y="4191054"/>
        <a:ext cx="2168667" cy="804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F288E-D4A4-4A03-9DAA-278AD89D8A91}">
      <dsp:nvSpPr>
        <dsp:cNvPr id="0" name=""/>
        <dsp:cNvSpPr/>
      </dsp:nvSpPr>
      <dsp:spPr>
        <a:xfrm>
          <a:off x="3320" y="0"/>
          <a:ext cx="1113420" cy="5080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La cuchara</a:t>
          </a:r>
          <a:endParaRPr lang="es-ES" sz="1600" b="1" kern="1200" noProof="0" dirty="0"/>
        </a:p>
      </dsp:txBody>
      <dsp:txXfrm>
        <a:off x="3320" y="2032000"/>
        <a:ext cx="1113420" cy="2032000"/>
      </dsp:txXfrm>
    </dsp:sp>
    <dsp:sp modelId="{8D2FFED0-8348-4D3B-987C-AD0AC84C7FC0}">
      <dsp:nvSpPr>
        <dsp:cNvPr id="0" name=""/>
        <dsp:cNvSpPr/>
      </dsp:nvSpPr>
      <dsp:spPr>
        <a:xfrm>
          <a:off x="36723" y="304800"/>
          <a:ext cx="1046615" cy="16916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A53ADA-7993-4CB3-8703-3D87E08053B8}">
      <dsp:nvSpPr>
        <dsp:cNvPr id="0" name=""/>
        <dsp:cNvSpPr/>
      </dsp:nvSpPr>
      <dsp:spPr>
        <a:xfrm>
          <a:off x="1150143" y="0"/>
          <a:ext cx="1113420" cy="5080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El tenedor</a:t>
          </a:r>
          <a:endParaRPr lang="es-ES" sz="1600" b="1" kern="1200" noProof="0" dirty="0"/>
        </a:p>
      </dsp:txBody>
      <dsp:txXfrm>
        <a:off x="1150143" y="2032000"/>
        <a:ext cx="1113420" cy="2032000"/>
      </dsp:txXfrm>
    </dsp:sp>
    <dsp:sp modelId="{05D1F258-24A7-4A3E-A602-3889077512CE}">
      <dsp:nvSpPr>
        <dsp:cNvPr id="0" name=""/>
        <dsp:cNvSpPr/>
      </dsp:nvSpPr>
      <dsp:spPr>
        <a:xfrm>
          <a:off x="1183546" y="304800"/>
          <a:ext cx="1046615" cy="16916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50E48A-57ED-46B1-96BB-7E8870F26B28}">
      <dsp:nvSpPr>
        <dsp:cNvPr id="0" name=""/>
        <dsp:cNvSpPr/>
      </dsp:nvSpPr>
      <dsp:spPr>
        <a:xfrm>
          <a:off x="2296966" y="0"/>
          <a:ext cx="1113420" cy="5080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El cuchillo</a:t>
          </a:r>
          <a:endParaRPr lang="es-ES" sz="1600" b="1" kern="1200" noProof="0" dirty="0"/>
        </a:p>
      </dsp:txBody>
      <dsp:txXfrm>
        <a:off x="2296966" y="2032000"/>
        <a:ext cx="1113420" cy="2032000"/>
      </dsp:txXfrm>
    </dsp:sp>
    <dsp:sp modelId="{3D1FB132-5432-4696-A927-F75DB1ED2690}">
      <dsp:nvSpPr>
        <dsp:cNvPr id="0" name=""/>
        <dsp:cNvSpPr/>
      </dsp:nvSpPr>
      <dsp:spPr>
        <a:xfrm>
          <a:off x="2330369" y="304800"/>
          <a:ext cx="1046615" cy="16916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1B143B-4C4E-4A8C-9248-B82214E76C4D}">
      <dsp:nvSpPr>
        <dsp:cNvPr id="0" name=""/>
        <dsp:cNvSpPr/>
      </dsp:nvSpPr>
      <dsp:spPr>
        <a:xfrm>
          <a:off x="3443789" y="0"/>
          <a:ext cx="1113420" cy="5080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El </a:t>
          </a:r>
          <a:r>
            <a:rPr lang="en-US" sz="1600" b="1" kern="1200" dirty="0" err="1" smtClean="0"/>
            <a:t>plato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hondo</a:t>
          </a:r>
          <a:endParaRPr lang="en-US" sz="1600" b="1" kern="1200" dirty="0"/>
        </a:p>
      </dsp:txBody>
      <dsp:txXfrm>
        <a:off x="3443789" y="2032000"/>
        <a:ext cx="1113420" cy="2032000"/>
      </dsp:txXfrm>
    </dsp:sp>
    <dsp:sp modelId="{353D6285-2605-4B04-9C68-7B5989C52C92}">
      <dsp:nvSpPr>
        <dsp:cNvPr id="0" name=""/>
        <dsp:cNvSpPr/>
      </dsp:nvSpPr>
      <dsp:spPr>
        <a:xfrm>
          <a:off x="3477192" y="304800"/>
          <a:ext cx="1046615" cy="16916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67ED3F-A4C7-4396-B686-B36B10FAFA8E}">
      <dsp:nvSpPr>
        <dsp:cNvPr id="0" name=""/>
        <dsp:cNvSpPr/>
      </dsp:nvSpPr>
      <dsp:spPr>
        <a:xfrm>
          <a:off x="4590612" y="0"/>
          <a:ext cx="1113420" cy="5080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La servilleta</a:t>
          </a:r>
          <a:endParaRPr lang="es-ES" sz="1600" b="1" kern="1200" noProof="0" dirty="0"/>
        </a:p>
      </dsp:txBody>
      <dsp:txXfrm>
        <a:off x="4590612" y="2032000"/>
        <a:ext cx="1113420" cy="2032000"/>
      </dsp:txXfrm>
    </dsp:sp>
    <dsp:sp modelId="{B85BD98E-A6B7-4FF7-B4F8-388768CF5FBF}">
      <dsp:nvSpPr>
        <dsp:cNvPr id="0" name=""/>
        <dsp:cNvSpPr/>
      </dsp:nvSpPr>
      <dsp:spPr>
        <a:xfrm>
          <a:off x="4624015" y="304800"/>
          <a:ext cx="1046615" cy="16916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49A145-8252-42A0-B07F-9A069E08F68B}">
      <dsp:nvSpPr>
        <dsp:cNvPr id="0" name=""/>
        <dsp:cNvSpPr/>
      </dsp:nvSpPr>
      <dsp:spPr>
        <a:xfrm>
          <a:off x="5737435" y="0"/>
          <a:ext cx="1113420" cy="5080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La taza</a:t>
          </a:r>
          <a:endParaRPr lang="es-ES" sz="1600" b="1" kern="1200" noProof="0" dirty="0"/>
        </a:p>
      </dsp:txBody>
      <dsp:txXfrm>
        <a:off x="5737435" y="2032000"/>
        <a:ext cx="1113420" cy="2032000"/>
      </dsp:txXfrm>
    </dsp:sp>
    <dsp:sp modelId="{51A9807C-2684-4442-B5D0-818ED4DA2F6E}">
      <dsp:nvSpPr>
        <dsp:cNvPr id="0" name=""/>
        <dsp:cNvSpPr/>
      </dsp:nvSpPr>
      <dsp:spPr>
        <a:xfrm>
          <a:off x="5770838" y="304800"/>
          <a:ext cx="1046615" cy="16916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AD5BE0-F5D7-4370-9191-E07C7434071E}">
      <dsp:nvSpPr>
        <dsp:cNvPr id="0" name=""/>
        <dsp:cNvSpPr/>
      </dsp:nvSpPr>
      <dsp:spPr>
        <a:xfrm>
          <a:off x="6884258" y="0"/>
          <a:ext cx="1113420" cy="5080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El vaso</a:t>
          </a:r>
          <a:endParaRPr lang="es-ES" sz="1600" b="1" kern="1200" noProof="0" dirty="0"/>
        </a:p>
      </dsp:txBody>
      <dsp:txXfrm>
        <a:off x="6884258" y="2032000"/>
        <a:ext cx="1113420" cy="2032000"/>
      </dsp:txXfrm>
    </dsp:sp>
    <dsp:sp modelId="{C90763CF-DAD5-4C68-A1D7-F763622F427A}">
      <dsp:nvSpPr>
        <dsp:cNvPr id="0" name=""/>
        <dsp:cNvSpPr/>
      </dsp:nvSpPr>
      <dsp:spPr>
        <a:xfrm>
          <a:off x="6917661" y="304800"/>
          <a:ext cx="1046615" cy="16916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A879EB-4DD7-413B-9F89-215D8CDD6C63}">
      <dsp:nvSpPr>
        <dsp:cNvPr id="0" name=""/>
        <dsp:cNvSpPr/>
      </dsp:nvSpPr>
      <dsp:spPr>
        <a:xfrm>
          <a:off x="320040" y="4064000"/>
          <a:ext cx="7360920" cy="762000"/>
        </a:xfrm>
        <a:prstGeom prst="leftRightArrow">
          <a:avLst/>
        </a:prstGeom>
        <a:solidFill>
          <a:srgbClr val="00B050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F92BE31-559C-4845-AFA8-CBA5F490C76B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184BCEE-7249-429C-AC03-7272E53BD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diamond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jpeg"/><Relationship Id="rId13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45.wmf"/><Relationship Id="rId8" Type="http://schemas.openxmlformats.org/officeDocument/2006/relationships/image" Target="../media/image46.wmf"/><Relationship Id="rId9" Type="http://schemas.openxmlformats.org/officeDocument/2006/relationships/image" Target="../media/image47.wmf"/><Relationship Id="rId10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E_s-VHojINM" TargetMode="External"/><Relationship Id="rId3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image" Target="../media/image18.wmf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3.wmf"/><Relationship Id="rId8" Type="http://schemas.openxmlformats.org/officeDocument/2006/relationships/image" Target="../media/image14.gif"/><Relationship Id="rId9" Type="http://schemas.openxmlformats.org/officeDocument/2006/relationships/image" Target="../media/image15.wmf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image" Target="../media/image25.jpeg"/><Relationship Id="rId13" Type="http://schemas.openxmlformats.org/officeDocument/2006/relationships/image" Target="../media/image26.jpeg"/><Relationship Id="rId1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9" Type="http://schemas.openxmlformats.org/officeDocument/2006/relationships/image" Target="../media/image22.jpeg"/><Relationship Id="rId10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image" Target="../media/image31.wmf"/><Relationship Id="rId11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image" Target="../media/image38.wmf"/><Relationship Id="rId13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3.jpeg"/><Relationship Id="rId8" Type="http://schemas.openxmlformats.org/officeDocument/2006/relationships/image" Target="../media/image34.wmf"/><Relationship Id="rId9" Type="http://schemas.openxmlformats.org/officeDocument/2006/relationships/image" Target="../media/image35.wmf"/><Relationship Id="rId10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2teBrbDQWoA" TargetMode="External"/><Relationship Id="rId3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¡T</a:t>
            </a:r>
            <a:r>
              <a:rPr lang="es-ES" sz="44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ú</a:t>
            </a:r>
            <a:r>
              <a:rPr lang="en-US" sz="44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400" b="1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eres</a:t>
            </a:r>
            <a:r>
              <a:rPr lang="en-US" sz="44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lo </a:t>
            </a:r>
            <a:r>
              <a:rPr lang="en-US" sz="4400" b="1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que</a:t>
            </a:r>
            <a:r>
              <a:rPr lang="en-US" sz="44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comes!</a:t>
            </a:r>
            <a:r>
              <a:rPr lang="en-US" b="1" dirty="0" smtClean="0">
                <a:effectLst/>
                <a:latin typeface="Algerian" pitchFamily="82" charset="0"/>
              </a:rPr>
              <a:t/>
            </a:r>
            <a:br>
              <a:rPr lang="en-US" b="1" dirty="0" smtClean="0">
                <a:effectLst/>
                <a:latin typeface="Algerian" pitchFamily="82" charset="0"/>
              </a:rPr>
            </a:br>
            <a:endParaRPr lang="en-US" b="1" dirty="0">
              <a:effectLst/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sz="4400" dirty="0" smtClean="0"/>
              <a:t>Español 2</a:t>
            </a:r>
          </a:p>
          <a:p>
            <a:r>
              <a:rPr lang="es-ES" sz="4400" dirty="0" smtClean="0"/>
              <a:t>Unidad 2AB</a:t>
            </a:r>
          </a:p>
          <a:p>
            <a:r>
              <a:rPr lang="es-ES" sz="4400" dirty="0" smtClean="0"/>
              <a:t>Octubre 2015</a:t>
            </a:r>
            <a:endParaRPr lang="es-ES" sz="4400" dirty="0"/>
          </a:p>
        </p:txBody>
      </p:sp>
      <p:pic>
        <p:nvPicPr>
          <p:cNvPr id="11266" name="Picture 2" descr="http://1.bp.blogspot.com/_PkWayD4l3V0/TPRG8W3nnTI/AAAAAAAAAXA/wbhoWhnYiIw/s1600/Paell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267200" cy="32004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995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24744" cy="1143000"/>
          </a:xfrm>
        </p:spPr>
        <p:txBody>
          <a:bodyPr>
            <a:normAutofit/>
          </a:bodyPr>
          <a:lstStyle/>
          <a:p>
            <a:r>
              <a:rPr lang="es-CO" sz="4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Cubierto</a:t>
            </a:r>
            <a:r>
              <a:rPr lang="es-CO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endParaRPr lang="es-CO" sz="4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6697116"/>
              </p:ext>
            </p:extLst>
          </p:nvPr>
        </p:nvGraphicFramePr>
        <p:xfrm>
          <a:off x="609600" y="1295400"/>
          <a:ext cx="8001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3" descr="C:\Users\Sebastian\AppData\Local\Microsoft\Windows\Temporary Internet Files\Content.IE5\RWJ4QXB5\MC90029004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06440"/>
            <a:ext cx="948393" cy="7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ebastian\AppData\Local\Microsoft\Windows\Temporary Internet Files\Content.IE5\FIU2QBWP\MC90039143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09" y="2209800"/>
            <a:ext cx="944491" cy="6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ebastian\AppData\Local\Microsoft\Windows\Temporary Internet Files\Content.IE5\PT1I1YXV\MC90003028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68" y="2232582"/>
            <a:ext cx="938632" cy="4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ebastian\AppData\Local\Microsoft\Windows\Temporary Internet Files\Content.IE5\FIU2QBWP\MC900433885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21" y="2106440"/>
            <a:ext cx="854680" cy="8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Sebastian\AppData\Local\Microsoft\Windows\Temporary Internet Files\Content.IE5\XNXZQKQ5\MC90044175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8533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Sebastian\AppData\Local\Microsoft\Windows\Temporary Internet Files\Content.IE5\RWJ4QXB5\MP90030583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1700920"/>
            <a:ext cx="25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Sebastian\AppData\Local\Microsoft\Windows\Temporary Internet Files\Content.IE5\PT1I1YXV\MP900305832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1775382"/>
            <a:ext cx="381000" cy="133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2895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24744" cy="838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sz="4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Frases</a:t>
            </a:r>
            <a:endParaRPr lang="en-US" sz="48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914400"/>
            <a:ext cx="7924800" cy="541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solidFill>
                  <a:schemeClr val="tx1"/>
                </a:solidFill>
              </a:rPr>
              <a:t>¡Tengo hambre!</a:t>
            </a:r>
          </a:p>
          <a:p>
            <a:endParaRPr lang="es-ES" sz="2400" b="1" dirty="0" smtClean="0">
              <a:solidFill>
                <a:schemeClr val="tx1"/>
              </a:solidFill>
            </a:endParaRPr>
          </a:p>
          <a:p>
            <a:r>
              <a:rPr lang="es-ES" sz="2400" b="1" dirty="0" smtClean="0">
                <a:solidFill>
                  <a:schemeClr val="tx1"/>
                </a:solidFill>
              </a:rPr>
              <a:t>En la mañana, </a:t>
            </a:r>
            <a:r>
              <a:rPr lang="es-ES" sz="2600" b="1" dirty="0" smtClean="0">
                <a:solidFill>
                  <a:srgbClr val="FF0000"/>
                </a:solidFill>
              </a:rPr>
              <a:t>para el desayuno</a:t>
            </a:r>
            <a:r>
              <a:rPr lang="es-ES" sz="2400" b="1" dirty="0" smtClean="0">
                <a:solidFill>
                  <a:schemeClr val="tx1"/>
                </a:solidFill>
              </a:rPr>
              <a:t>, quiero comer huevos con jamón y pan. Para tomar, quiero un chocolate caliente</a:t>
            </a:r>
          </a:p>
          <a:p>
            <a:endParaRPr lang="es-ES" sz="2400" b="1" dirty="0" smtClean="0">
              <a:solidFill>
                <a:schemeClr val="tx1"/>
              </a:solidFill>
            </a:endParaRPr>
          </a:p>
          <a:p>
            <a:r>
              <a:rPr lang="es-ES" sz="2400" b="1" dirty="0" smtClean="0">
                <a:solidFill>
                  <a:schemeClr val="tx1"/>
                </a:solidFill>
              </a:rPr>
              <a:t>Al mediodía</a:t>
            </a:r>
            <a:r>
              <a:rPr lang="es-E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800" b="1" dirty="0" smtClean="0">
                <a:solidFill>
                  <a:srgbClr val="009900"/>
                </a:solidFill>
              </a:rPr>
              <a:t>para el almuerzo</a:t>
            </a:r>
            <a:r>
              <a:rPr lang="es-ES" sz="2400" b="1" dirty="0" smtClean="0">
                <a:solidFill>
                  <a:schemeClr val="tx1"/>
                </a:solidFill>
              </a:rPr>
              <a:t>, primero voy a comer una ensalada.  Después voy a cocinar carne con arroz y maíz.   </a:t>
            </a:r>
          </a:p>
          <a:p>
            <a:endParaRPr lang="es-ES" sz="2400" b="1" dirty="0" smtClean="0">
              <a:solidFill>
                <a:schemeClr val="tx1"/>
              </a:solidFill>
            </a:endParaRPr>
          </a:p>
          <a:p>
            <a:r>
              <a:rPr lang="es-ES" sz="2400" b="1" dirty="0" smtClean="0">
                <a:solidFill>
                  <a:schemeClr val="tx1"/>
                </a:solidFill>
              </a:rPr>
              <a:t>En la tarde, </a:t>
            </a:r>
            <a:r>
              <a:rPr lang="es-ES" sz="2600" b="1" dirty="0" smtClean="0">
                <a:solidFill>
                  <a:srgbClr val="0070C0"/>
                </a:solidFill>
              </a:rPr>
              <a:t>para la merienda</a:t>
            </a:r>
            <a:r>
              <a:rPr lang="es-ES" sz="2400" b="1" dirty="0" smtClean="0">
                <a:solidFill>
                  <a:schemeClr val="tx1"/>
                </a:solidFill>
              </a:rPr>
              <a:t>, quiero comer un bizcocho con una taza de té.  </a:t>
            </a:r>
          </a:p>
          <a:p>
            <a:endParaRPr lang="es-ES" sz="2400" b="1" dirty="0" smtClean="0">
              <a:solidFill>
                <a:schemeClr val="tx1"/>
              </a:solidFill>
            </a:endParaRPr>
          </a:p>
          <a:p>
            <a:r>
              <a:rPr lang="es-ES" sz="2400" b="1" dirty="0" smtClean="0">
                <a:solidFill>
                  <a:schemeClr val="tx1"/>
                </a:solidFill>
              </a:rPr>
              <a:t>En la noche, </a:t>
            </a:r>
            <a:r>
              <a:rPr lang="es-ES" sz="2600" b="1" dirty="0" smtClean="0">
                <a:solidFill>
                  <a:srgbClr val="FFFF00"/>
                </a:solidFill>
              </a:rPr>
              <a:t>para la cena</a:t>
            </a:r>
            <a:r>
              <a:rPr lang="es-ES" sz="2400" b="1" dirty="0" smtClean="0">
                <a:solidFill>
                  <a:schemeClr val="tx1"/>
                </a:solidFill>
              </a:rPr>
              <a:t>, voy a preparar una sopa de verduras con chorizo.  También voy a tomar un batido.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069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056" y="685800"/>
            <a:ext cx="7024744" cy="838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n-US" sz="4800" b="1" u="sng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</a:t>
            </a:r>
            <a:r>
              <a:rPr lang="en-US" sz="4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</a:t>
            </a:r>
            <a:r>
              <a:rPr lang="en-US" sz="4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verbos</a:t>
            </a:r>
            <a:r>
              <a:rPr lang="en-US" sz="4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800" b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676400"/>
            <a:ext cx="8001000" cy="472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numCol="2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Almorzar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Cocinar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Desayunar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Merendar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Mezclar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</a:t>
            </a:r>
          </a:p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Picar</a:t>
            </a:r>
          </a:p>
          <a:p>
            <a:r>
              <a:rPr lang="es-CO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Revolver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95199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Ají de Gallina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14800" y="838200"/>
            <a:ext cx="4572000" cy="5486400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Where is the restaurant?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Which country is the dish from?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Name at least 3 ingredients in the dish.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What is the name of the dish?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Why does the chef use the lettuce?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On what days is the restaurant open?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What are the hours of the restaurant?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On which floor is the restaurant? </a:t>
            </a:r>
          </a:p>
        </p:txBody>
      </p:sp>
      <p:pic>
        <p:nvPicPr>
          <p:cNvPr id="13314" name="Picture 2" descr="http://ts3.mm.bing.net/th?id=I.4756466606932170&amp;pid=1.7&amp;w=170&amp;h=147&amp;c=7&amp;rs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352800" cy="289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7736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1" y="1371600"/>
            <a:ext cx="685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smtClean="0"/>
              <a:t>         </a:t>
            </a:r>
            <a:r>
              <a:rPr lang="en-US" sz="2400" dirty="0" smtClean="0"/>
              <a:t>T</a:t>
            </a:r>
            <a:r>
              <a:rPr lang="es-ES" sz="2400" dirty="0" smtClean="0"/>
              <a:t>ú</a:t>
            </a:r>
            <a:r>
              <a:rPr lang="en-US" sz="2400" dirty="0" err="1" smtClean="0"/>
              <a:t>rnate</a:t>
            </a:r>
            <a:r>
              <a:rPr lang="en-US" sz="2400" dirty="0" smtClean="0"/>
              <a:t> a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compañero</a:t>
            </a:r>
            <a:endParaRPr lang="en-US" sz="2400" dirty="0" smtClean="0"/>
          </a:p>
          <a:p>
            <a:pPr lvl="2"/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comes para el </a:t>
            </a:r>
            <a:r>
              <a:rPr lang="en-US" sz="2400" dirty="0" err="1" smtClean="0"/>
              <a:t>almuerzo</a:t>
            </a:r>
            <a:r>
              <a:rPr lang="en-US" sz="24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comes para el </a:t>
            </a:r>
            <a:r>
              <a:rPr lang="en-US" sz="2400" dirty="0" err="1" smtClean="0"/>
              <a:t>desayuno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¿</a:t>
            </a:r>
            <a:r>
              <a:rPr lang="en-US" sz="2400" dirty="0" err="1" smtClean="0"/>
              <a:t>Usualmente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qu</a:t>
            </a:r>
            <a:r>
              <a:rPr lang="es-ES" sz="2400" dirty="0" smtClean="0"/>
              <a:t>é</a:t>
            </a:r>
            <a:r>
              <a:rPr lang="en-US" sz="2400" dirty="0" smtClean="0"/>
              <a:t> </a:t>
            </a:r>
            <a:r>
              <a:rPr lang="en-US" sz="2400" dirty="0" smtClean="0"/>
              <a:t>comes para la </a:t>
            </a:r>
            <a:r>
              <a:rPr lang="en-US" sz="2400" dirty="0" err="1" smtClean="0"/>
              <a:t>cena</a:t>
            </a:r>
            <a:r>
              <a:rPr lang="en-US" sz="24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gusta</a:t>
            </a:r>
            <a:r>
              <a:rPr lang="en-US" sz="2400" dirty="0" smtClean="0"/>
              <a:t> </a:t>
            </a:r>
            <a:r>
              <a:rPr lang="en-US" sz="2400" dirty="0" err="1" smtClean="0"/>
              <a:t>poner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+mj-lt"/>
              </a:rPr>
              <a:t>en </a:t>
            </a:r>
            <a:r>
              <a:rPr lang="en-US" sz="2400" dirty="0" err="1" smtClean="0">
                <a:latin typeface="+mj-lt"/>
              </a:rPr>
              <a:t>tu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ensalada</a:t>
            </a:r>
            <a:r>
              <a:rPr lang="en-US" sz="2400" dirty="0" smtClean="0">
                <a:latin typeface="+mj-lt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+mj-lt"/>
              </a:rPr>
              <a:t>¿</a:t>
            </a:r>
            <a:r>
              <a:rPr lang="en-US" sz="2400" dirty="0" err="1" smtClean="0">
                <a:latin typeface="+mj-lt"/>
              </a:rPr>
              <a:t>Cuál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fruta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favorita</a:t>
            </a:r>
            <a:r>
              <a:rPr lang="en-US" sz="2400" dirty="0" smtClean="0">
                <a:latin typeface="+mj-lt"/>
              </a:rPr>
              <a:t>? ¿</a:t>
            </a:r>
            <a:r>
              <a:rPr lang="en-US" sz="2400" dirty="0" err="1" smtClean="0">
                <a:latin typeface="+mj-lt"/>
              </a:rPr>
              <a:t>Por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qué</a:t>
            </a:r>
            <a:r>
              <a:rPr lang="en-US" sz="2400" dirty="0" smtClean="0">
                <a:latin typeface="+mj-lt"/>
              </a:rPr>
              <a:t>?</a:t>
            </a:r>
            <a:endParaRPr lang="en-US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+mj-lt"/>
              </a:rPr>
              <a:t>¿</a:t>
            </a:r>
            <a:r>
              <a:rPr lang="en-US" sz="2400" dirty="0" err="1" smtClean="0">
                <a:latin typeface="+mj-lt"/>
              </a:rPr>
              <a:t>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gustan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verduras</a:t>
            </a:r>
            <a:r>
              <a:rPr lang="en-US" sz="2400" dirty="0" smtClean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983662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3">
                    <a:lumMod val="75000"/>
                  </a:schemeClr>
                </a:solidFill>
              </a:rPr>
              <a:t>La Pirámide de Alimentación</a:t>
            </a:r>
            <a:endParaRPr lang="es-CO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2" name="Picture 4" descr="http://img.directoalpaladar.com/2011/01/piram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5867400" cy="42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1876485"/>
            <a:ext cx="2286000" cy="45243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Los granos</a:t>
            </a:r>
          </a:p>
          <a:p>
            <a:pPr marL="285750" indent="-285750"/>
            <a:endParaRPr lang="es-CO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B050"/>
                </a:solidFill>
              </a:rPr>
              <a:t>Las verduras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FF0000"/>
                </a:solidFill>
              </a:rPr>
              <a:t>Las frutas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B0F0"/>
                </a:solidFill>
              </a:rPr>
              <a:t>Los productos lácteos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7030A0"/>
                </a:solidFill>
              </a:rPr>
              <a:t>Las carnes </a:t>
            </a:r>
            <a:endParaRPr lang="es-CO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9124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664"/>
            <a:ext cx="7024744" cy="724936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Frutas</a:t>
            </a:r>
            <a:endParaRPr lang="es-E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10216618"/>
              </p:ext>
            </p:extLst>
          </p:nvPr>
        </p:nvGraphicFramePr>
        <p:xfrm>
          <a:off x="-762000" y="685800"/>
          <a:ext cx="88011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Sebastian\AppData\Local\Microsoft\Windows\Temporary Internet Files\Content.IE5\ES5ZK3KH\MC900436899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ebastian\AppData\Local\Microsoft\Windows\Temporary Internet Files\Content.IE5\S0CYOD4K\MC90043689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21920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ebastian\AppData\Local\Microsoft\Windows\Temporary Internet Files\Content.IE5\ES5ZK3KH\MC900436911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454" y="1752600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ebastian\AppData\Local\Microsoft\Windows\Temporary Internet Files\Content.IE5\ES5ZK3KH\MC900436894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362200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ebastian\AppData\Local\Microsoft\Windows\Temporary Internet Files\Content.IE5\S0CYOD4K\MC900436906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920092"/>
            <a:ext cx="1080407" cy="10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ebastian\AppData\Local\Microsoft\Windows\Temporary Internet Files\Content.IE5\HSMPO4N9\MC900436909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31" y="3423556"/>
            <a:ext cx="1196069" cy="11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Sebastian\AppData\Local\Microsoft\Windows\Temporary Internet Files\Content.IE5\HSMPO4N9\MC900436895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8" y="4179432"/>
            <a:ext cx="1080407" cy="10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Sebastian\AppData\Local\Microsoft\Windows\Temporary Internet Files\Content.IE5\S0CYOD4K\MC900436907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04" y="4831892"/>
            <a:ext cx="976995" cy="9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Sebastian\AppData\Local\Microsoft\Windows\Temporary Internet Files\Content.IE5\ES5ZK3KH\MC900413552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89" y="5320389"/>
            <a:ext cx="1003448" cy="11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2385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24600" cy="762000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sz="4400" b="1" u="sng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Verduras</a:t>
            </a:r>
            <a:endParaRPr lang="en-US" sz="4400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66582452"/>
              </p:ext>
            </p:extLst>
          </p:nvPr>
        </p:nvGraphicFramePr>
        <p:xfrm>
          <a:off x="-762000" y="838200"/>
          <a:ext cx="88011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Sebastian\AppData\Local\Microsoft\Windows\Temporary Internet Files\Content.IE5\ES5ZK3KH\MC90026446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49167"/>
            <a:ext cx="863498" cy="10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ebastian\AppData\Local\Microsoft\Windows\Temporary Internet Files\Content.IE5\HSMPO4N9\MM900223775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143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ebastian\AppData\Local\Microsoft\Windows\Temporary Internet Files\Content.IE5\S0CYOD4K\MC90025081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9969"/>
            <a:ext cx="1012371" cy="8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ebastian\AppData\Local\Microsoft\Windows\Temporary Internet Files\Content.IE5\0K5ESGGF\MC900436357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94347"/>
            <a:ext cx="1472853" cy="14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Sebastian\AppData\Local\Microsoft\Windows\Temporary Internet Files\Content.IE5\ES5ZK3KH\MC900331282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1185974" cy="9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ebastian\AppData\Local\Microsoft\Windows\Temporary Internet Files\Content.IE5\ES5ZK3KH\MC90025083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19" y="5517266"/>
            <a:ext cx="1398791" cy="10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proprofs.com/flashcards/upload/q570939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4763536"/>
            <a:ext cx="932574" cy="1103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7213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762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Carnes y Frijoles</a:t>
            </a:r>
            <a:endParaRPr lang="en-US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7864856"/>
              </p:ext>
            </p:extLst>
          </p:nvPr>
        </p:nvGraphicFramePr>
        <p:xfrm>
          <a:off x="-762000" y="838200"/>
          <a:ext cx="88011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Sebastian\AppData\Local\Microsoft\Windows\Temporary Internet Files\Content.IE5\HSMPO4N9\MC90026440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93752"/>
            <a:ext cx="1219200" cy="8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bastian\AppData\Local\Microsoft\Windows\Temporary Internet Files\Content.IE5\HSMPO4N9\MC90011289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66244"/>
            <a:ext cx="1600200" cy="6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ts2.mm.bing.net/th?id=I.4916514252326429&amp;pid=1.7&amp;w=150&amp;h=149&amp;c=7&amp;rs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10510"/>
            <a:ext cx="819150" cy="8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ts1.mm.bing.net/th?id=I.4848872819066548&amp;pid=1.7&amp;w=213&amp;h=144&amp;c=7&amp;rs=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6" y="3124200"/>
            <a:ext cx="112712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ebastian\AppData\Local\Microsoft\Windows\Temporary Internet Files\Content.IE5\S0CYOD4K\MC90004886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4" y="3733800"/>
            <a:ext cx="1157341" cy="7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ebastian\AppData\Local\Microsoft\Windows\Temporary Internet Files\Content.IE5\0K5ESGGF\MP900448373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04378"/>
            <a:ext cx="1004563" cy="75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ts4.mm.bing.net/th?id=I.4775347267569295&amp;pid=1.7&amp;w=223&amp;h=148&amp;c=7&amp;rs=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66617"/>
            <a:ext cx="1091771" cy="7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ts4.mm.bing.net/th?id=I.5034900723402667&amp;pid=1.7&amp;w=151&amp;h=153&amp;c=7&amp;rs=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91200"/>
            <a:ext cx="782925" cy="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6653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304800"/>
            <a:ext cx="7024744" cy="799064"/>
          </a:xfrm>
        </p:spPr>
        <p:txBody>
          <a:bodyPr>
            <a:normAutofit fontScale="90000"/>
          </a:bodyPr>
          <a:lstStyle/>
          <a:p>
            <a:r>
              <a:rPr lang="es-ES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Productos Lácteos</a:t>
            </a:r>
            <a:br>
              <a:rPr lang="es-ES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Los Granos </a:t>
            </a:r>
            <a:endParaRPr lang="es-ES" sz="2800" b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2831604"/>
              </p:ext>
            </p:extLst>
          </p:nvPr>
        </p:nvGraphicFramePr>
        <p:xfrm>
          <a:off x="-762000" y="838200"/>
          <a:ext cx="88011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://ts2.mm.bing.net/th?id=I.4844242836914641&amp;pid=1.7&amp;w=201&amp;h=153&amp;c=7&amp;rs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140148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3.mm.bing.net/th?id=H.4779010880963246&amp;pid=1.7&amp;w=166&amp;h=155&amp;c=7&amp;rs=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56456"/>
            <a:ext cx="1127670" cy="105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s1.mm.bing.net/th?id=I.4940145144498096&amp;pid=1.7&amp;w=129&amp;h=151&amp;c=7&amp;rs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3205021"/>
            <a:ext cx="922401" cy="107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Sebastian\AppData\Local\Microsoft\Windows\Temporary Internet Files\Content.IE5\0K5ESGGF\MC90021578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76" y="4191000"/>
            <a:ext cx="1611517" cy="13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Sebastian\AppData\Local\Microsoft\Windows\Temporary Internet Files\Content.IE5\RWJ4QXB5\MC90041045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5" y="5314602"/>
            <a:ext cx="1082349" cy="12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421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30018890"/>
              </p:ext>
            </p:extLst>
          </p:nvPr>
        </p:nvGraphicFramePr>
        <p:xfrm>
          <a:off x="150254" y="533400"/>
          <a:ext cx="625054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 descr="C:\Users\Sebastian\AppData\Local\Microsoft\Windows\Temporary Internet Files\Content.IE5\RWJ4QXB5\MP90044912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57" y="838200"/>
            <a:ext cx="16073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ebastian\AppData\Local\Microsoft\Windows\Temporary Internet Files\Content.IE5\PT1I1YXV\MC90041188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69" y="3044605"/>
            <a:ext cx="1198600" cy="13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ebastian\AppData\Local\Microsoft\Windows\Temporary Internet Files\Content.IE5\FIU2QBWP\MC90044572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15" y="4749652"/>
            <a:ext cx="1059485" cy="15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ebastian\AppData\Local\Microsoft\Windows\Temporary Internet Files\Content.IE5\XNXZQKQ5\MP900386725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981200" cy="14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Sebastian\AppData\Local\Microsoft\Windows\Temporary Internet Files\Content.IE5\FIU2QBWP\MC90025082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22994"/>
            <a:ext cx="1272274" cy="20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Sebastian\AppData\Local\Microsoft\Windows\Temporary Internet Files\Content.IE5\XNXZQKQ5\MC90038315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79" y="4953000"/>
            <a:ext cx="1550792" cy="15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Sebastian\AppData\Local\Microsoft\Windows\Temporary Internet Files\Content.IE5\FIU2QBWP\MC90044175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88128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3655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325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¿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Te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gusta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la carne?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86342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dobe Garamond Pro" pitchFamily="18" charset="0"/>
              </a:rPr>
              <a:t>El Asado Argentino</a:t>
            </a:r>
          </a:p>
          <a:p>
            <a:r>
              <a:rPr lang="en-US" sz="1600" b="1" dirty="0" smtClean="0">
                <a:latin typeface="Adobe Garamond Pro" pitchFamily="18" charset="0"/>
                <a:hlinkClick r:id="rId2"/>
              </a:rPr>
              <a:t>http://www.youtube.com/watch?v=2teBrbDQWoA </a:t>
            </a:r>
            <a:endParaRPr lang="en-US" sz="1600" b="1" dirty="0">
              <a:latin typeface="Adobe Garamond Pro" pitchFamily="18" charset="0"/>
            </a:endParaRPr>
          </a:p>
        </p:txBody>
      </p:sp>
      <p:pic>
        <p:nvPicPr>
          <p:cNvPr id="1026" name="Picture 2" descr="http://3.bp.blogspot.com/-mdlcaQMgUW8/T5f7ailbD4I/AAAAAAAAFKg/UGEUyMDovcs/s300/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99627"/>
            <a:ext cx="44958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3721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Micelaneos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3708261"/>
              </p:ext>
            </p:extLst>
          </p:nvPr>
        </p:nvGraphicFramePr>
        <p:xfrm>
          <a:off x="990600" y="1447799"/>
          <a:ext cx="7543800" cy="499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C:\Users\Sebastian\AppData\Local\Microsoft\Windows\Temporary Internet Files\Content.IE5\FIU2QBWP\MC90038937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7836"/>
            <a:ext cx="1371600" cy="14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900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1468</TotalTime>
  <Words>394</Words>
  <Application>Microsoft Macintosh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 MT Condensed Extra Bold</vt:lpstr>
      <vt:lpstr>Adobe Garamond Pro</vt:lpstr>
      <vt:lpstr>Algerian</vt:lpstr>
      <vt:lpstr>Arial</vt:lpstr>
      <vt:lpstr>Century Gothic</vt:lpstr>
      <vt:lpstr>Wingdings 2</vt:lpstr>
      <vt:lpstr>Austin</vt:lpstr>
      <vt:lpstr>¡Tú eres lo que comes! </vt:lpstr>
      <vt:lpstr>La Pirámide de Alimentación</vt:lpstr>
      <vt:lpstr>Las Frutas</vt:lpstr>
      <vt:lpstr>Las Verduras</vt:lpstr>
      <vt:lpstr>Las Carnes y Frijoles</vt:lpstr>
      <vt:lpstr>Los Productos Lácteos y Los Granos </vt:lpstr>
      <vt:lpstr>PowerPoint Presentation</vt:lpstr>
      <vt:lpstr> ¿Te gusta la carne?</vt:lpstr>
      <vt:lpstr>Los Micelaneos </vt:lpstr>
      <vt:lpstr>Los Cubiertos </vt:lpstr>
      <vt:lpstr>Las Frases</vt:lpstr>
      <vt:lpstr>¡Busca estos verbos!</vt:lpstr>
      <vt:lpstr>Practica  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comida noviembre 2012</dc:title>
  <dc:creator>Sebastian</dc:creator>
  <cp:lastModifiedBy>Fortin, Catherine F.</cp:lastModifiedBy>
  <cp:revision>54</cp:revision>
  <dcterms:created xsi:type="dcterms:W3CDTF">2012-10-27T22:06:27Z</dcterms:created>
  <dcterms:modified xsi:type="dcterms:W3CDTF">2015-10-24T19:13:12Z</dcterms:modified>
</cp:coreProperties>
</file>