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83" r:id="rId3"/>
    <p:sldId id="588" r:id="rId4"/>
    <p:sldId id="350" r:id="rId5"/>
    <p:sldId id="368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37" r:id="rId14"/>
    <p:sldId id="453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506" r:id="rId33"/>
    <p:sldId id="518" r:id="rId34"/>
    <p:sldId id="524" r:id="rId35"/>
    <p:sldId id="530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590" r:id="rId48"/>
    <p:sldId id="591" r:id="rId49"/>
    <p:sldId id="592" r:id="rId50"/>
    <p:sldId id="593" r:id="rId51"/>
    <p:sldId id="594" r:id="rId52"/>
    <p:sldId id="595" r:id="rId53"/>
    <p:sldId id="48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5"/>
  </p:normalViewPr>
  <p:slideViewPr>
    <p:cSldViewPr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24B5-78E6-453F-8245-5D294B0FB48B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5EFA-5BC8-4156-8A57-9F517CCD8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AC79-1607-48C5-A0A5-62E63DD4506C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57B4-37EB-4396-8D30-95ADDCD4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AEA3-455F-436E-8D71-527441A67BF7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6A21-FACF-4DEF-A1BF-A4309CA5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2D04-A2FF-49D5-BAFF-CA90269EDEF4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71E6-FB40-45A7-A692-1DF368F0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9AB3-1B4A-447E-98F0-E41747DE1DEE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0309-773F-4D5F-8113-6529AC828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3992-5737-4EEC-AEEE-42EC0C59BBD5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35DF-0882-42E7-8BB2-60704C13A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7017-27AA-4E47-AB19-C92B4039F1D4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4716-A59A-4904-A20D-BB66B5C6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06E7-AAF6-4FFA-A3B7-20061C827D8A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9CC2-AB7D-464C-AB81-21D071BEF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ED0E-77DE-4945-828B-32B508420965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D516-A762-44F6-AEDC-A405B98AB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F9D2-3B53-45CE-B32B-509E20570A6E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C03E-D73C-4ABD-9B4E-8911981A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779B-2D3A-444F-8B74-1610F9325C2D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9E03-4B5E-4D06-A1E0-B3E73E5E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8B116-85CE-4C41-B91A-4C5792590A29}" type="datetimeFigureOut">
              <a:rPr lang="en-US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F1A4C-2843-4046-82E3-CB328E94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K6ZB7CsSw6Q" TargetMode="External"/><Relationship Id="rId1" Type="http://schemas.microsoft.com/office/2007/relationships/media" Target="file://localhost/C:/Users/Acosta/AppData/Local/Microsoft/Windows/Temporary%20Internet%20Files/Content.IE5/YAL24T1R/MS900437904%5B1%5D.wav" TargetMode="External"/><Relationship Id="rId2" Type="http://schemas.openxmlformats.org/officeDocument/2006/relationships/audio" Target="file://localhost/C:/Users/Acosta/AppData/Local/Microsoft/Windows/Temporary%20Internet%20Files/Content.IE5/YAL24T1R/MS900437904%5B1%5D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.png"/><Relationship Id="rId1" Type="http://schemas.microsoft.com/office/2007/relationships/media" Target="file://localhost/C:/Users/Acosta/AppData/Local/Microsoft/Windows/Temporary%20Internet%20Files/Content.IE5/ZQYKWWU6/MS910220139%5B1%5D.wav" TargetMode="External"/><Relationship Id="rId2" Type="http://schemas.openxmlformats.org/officeDocument/2006/relationships/audio" Target="file://localhost/C:/Users/Acosta/AppData/Local/Microsoft/Windows/Temporary%20Internet%20Files/Content.IE5/ZQYKWWU6/MS910220139%5B1%5D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wmf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wmf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microsoft.com/office/2007/relationships/media" Target="file://localhost/C:/Users/Acosta/AppData/Local/Microsoft/Windows/Temporary%20Internet%20Files/Content.IE5/GO2MFQDB/MS910219124%5B1%5D.wav" TargetMode="External"/><Relationship Id="rId2" Type="http://schemas.openxmlformats.org/officeDocument/2006/relationships/audio" Target="file://localhost/C:/Users/Acosta/AppData/Local/Microsoft/Windows/Temporary%20Internet%20Files/Content.IE5/GO2MFQDB/MS910219124%5B1%5D.wav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3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4.wmf"/><Relationship Id="rId9" Type="http://schemas.openxmlformats.org/officeDocument/2006/relationships/image" Target="../media/image5.wmf"/><Relationship Id="rId10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wmf"/><Relationship Id="rId3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5" Type="http://schemas.openxmlformats.org/officeDocument/2006/relationships/image" Target="../media/image1.png"/><Relationship Id="rId1" Type="http://schemas.microsoft.com/office/2007/relationships/media" Target="file://localhost/C:/Users/Acosta/AppData/Local/Microsoft/Windows/Temporary%20Internet%20Files/Content.IE5/YAL24T1R/MS900437904%5B1%5D.wav" TargetMode="External"/><Relationship Id="rId2" Type="http://schemas.openxmlformats.org/officeDocument/2006/relationships/audio" Target="file://localhost/C:/Users/Acosta/AppData/Local/Microsoft/Windows/Temporary%20Internet%20Files/Content.IE5/YAL24T1R/MS900437904%5B1%5D.wa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PIRÁMIDE DE 100.000 DÓLARES</a:t>
            </a:r>
          </a:p>
        </p:txBody>
      </p:sp>
      <p:pic>
        <p:nvPicPr>
          <p:cNvPr id="17" name="MS90043790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https://www.youtube.com/watch?v=K6ZB7CsSw6Q#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5299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63500" y="9667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ensalada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6323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914400" y="1000065"/>
            <a:ext cx="108204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manzana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7347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3812" y="1997075"/>
            <a:ext cx="9143999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sopa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58371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38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6188" y="533400"/>
            <a:ext cx="27416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10220139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59395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Driblar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0419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fútbol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1443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estadio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2467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0637" y="1997075"/>
            <a:ext cx="9143999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esquí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3491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325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hockey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4515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equipo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5123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600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Una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dieta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5539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golf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6563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82550" y="10429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uniforme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Y LAS FRUTAS</a:t>
            </a:r>
          </a:p>
        </p:txBody>
      </p:sp>
      <p:pic>
        <p:nvPicPr>
          <p:cNvPr id="67587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00613"/>
            <a:ext cx="223202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75047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58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68611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8037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durazno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69635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papas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0659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cereza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1683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2552343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uvas</a:t>
            </a:r>
            <a:endParaRPr lang="en-US" sz="1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2707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pepino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3731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" y="2286000"/>
            <a:ext cx="9143999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sand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ía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4755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447800"/>
            <a:ext cx="91440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5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zanahorias</a:t>
            </a:r>
            <a:endParaRPr lang="en-US" sz="15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10243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receta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5779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04800" y="1381065"/>
            <a:ext cx="9525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naranja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189"/>
            <a:ext cx="9144000" cy="20159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76803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481263"/>
            <a:ext cx="3581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00074768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7200" y="259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92163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144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tenedor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4451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09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1021912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10595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Beber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Tomar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6739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Madrid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 descr="C:\Users\Acosta\AppData\Local\Microsoft\Windows\Temporary Internet Files\Content.IE5\YAL24T1R\MP900442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778375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PIRÁMIDE DE 100.000 DÓLARES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24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en la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cocina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0771" name="Picture 5" descr="C:\Users\Acosta\AppData\Local\Microsoft\Windows\Temporary Internet Files\Content.IE5\GEXY3TJN\MC9002344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1213"/>
            <a:ext cx="212248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6" descr="C:\Users\Acosta\AppData\Local\Microsoft\Windows\Temporary Internet Files\Content.IE5\YAL24T1R\MC9002377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79963"/>
            <a:ext cx="22193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7" descr="C:\Users\Acosta\AppData\Local\Microsoft\Windows\Temporary Internet Files\Content.IE5\GEXY3TJN\MC9003610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00600"/>
            <a:ext cx="20574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3477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1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comidas</a:t>
            </a:r>
            <a:r>
              <a:rPr lang="en-US" sz="11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1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mexicanas</a:t>
            </a:r>
            <a:endParaRPr lang="en-US" sz="11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1795" name="Picture 5" descr="C:\Users\Acosta\AppData\Local\Microsoft\Windows\Temporary Internet Files\Content.IE5\GEXY3TJN\MC9004356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6" descr="C:\Users\Acosta\AppData\Local\Microsoft\Windows\Temporary Internet Files\Content.IE5\YAL24T1R\MC9004354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43363"/>
            <a:ext cx="21336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7" descr="C:\Users\Acosta\AppData\Local\Microsoft\Windows\Temporary Internet Files\Content.IE5\GEXY3TJN\MC9000487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14800"/>
            <a:ext cx="2514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afuera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2819" name="Picture 5" descr="C:\Users\Acosta\AppData\Local\Microsoft\Windows\Temporary Internet Files\Content.IE5\GEXY3TJN\MC9004120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76738"/>
            <a:ext cx="32004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6" descr="C:\Users\Acosta\AppData\Local\Microsoft\Windows\Temporary Internet Files\Content.IE5\YAL24T1R\MC9003351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2420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49155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048000"/>
            <a:ext cx="29670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581400"/>
            <a:ext cx="45450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74772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334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00075045[1]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6096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S900074727[1]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6096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6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3170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animales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dom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ésticos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3843" name="Picture 5" descr="C:\Users\Acosta\AppData\Local\Microsoft\Windows\Temporary Internet Files\Content.IE5\GEXY3TJN\MC9001979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52850"/>
            <a:ext cx="2895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7" descr="C:\Users\Acosta\AppData\Local\Microsoft\Windows\Temporary Internet Files\Content.IE5\GO2MFQDB\MC9000571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1588"/>
            <a:ext cx="2667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una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biblioteca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4867" name="Picture 5" descr="C:\Users\Acosta\AppData\Local\Microsoft\Windows\Temporary Internet Files\Content.IE5\ZQYKWWU6\MC9001986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00600"/>
            <a:ext cx="2025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6" descr="C:\Users\Acosta\AppData\Local\Microsoft\Windows\Temporary Internet Files\Content.IE5\YAL24T1R\MC9002899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5" y="4800600"/>
            <a:ext cx="2225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381000"/>
            <a:ext cx="91440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estrellas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del cine</a:t>
            </a:r>
          </a:p>
        </p:txBody>
      </p:sp>
      <p:pic>
        <p:nvPicPr>
          <p:cNvPr id="165891" name="Picture 5" descr="C:\Users\Acosta\AppData\Local\Microsoft\Windows\Temporary Internet Files\Content.IE5\GO2MFQDB\MC9004326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una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lavander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ía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6915" name="Picture 5" descr="C:\Users\Acosta\AppData\Local\Microsoft\Windows\Temporary Internet Files\Content.IE5\ZQYKWWU6\MC9002330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22336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9144000" cy="3170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ciudades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grandes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7939" name="Picture 5" descr="C:\Users\Acosta\AppData\Local\Microsoft\Windows\Temporary Internet Files\Content.IE5\ZQYKWWU6\MC9004370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9624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6" descr="C:\Users\Acosta\AppData\Local\Microsoft\Windows\Temporary Internet Files\Content.IE5\GEXY3TJN\MC9004380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06825"/>
            <a:ext cx="338931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la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sala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de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emergencia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8963" name="Picture 5" descr="C:\Users\Acosta\AppData\Local\Microsoft\Windows\Temporary Internet Files\Content.IE5\YAL24T1R\MC9000011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4343400"/>
            <a:ext cx="2355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7" descr="C:\Users\Acosta\AppData\Local\Microsoft\Windows\Temporary Internet Files\Content.IE5\ZQYKWWU6\MC9000713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10050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2708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programas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de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televisi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ón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9987" name="Picture 5" descr="C:\Users\Acosta\AppData\Local\Microsoft\Windows\Temporary Internet Files\Content.IE5\GEXY3TJN\MC9002321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63950"/>
            <a:ext cx="3962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6" descr="C:\Users\Acosta\AppData\Local\Microsoft\Windows\Temporary Internet Files\Content.IE5\YAL24T1R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59175"/>
            <a:ext cx="3505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se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barco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1011" name="Picture 2" descr="C:\Users\Acosta\AppData\Local\Microsoft\Windows\Temporary Internet Files\Content.IE5\GEXY3TJN\MC90031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81525"/>
            <a:ext cx="3505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3" descr="C:\Users\Acosta\AppData\Local\Microsoft\Windows\Temporary Internet Files\Content.IE5\YAL24T1R\MC9003267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31242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se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peri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ódico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2035" name="Picture 2" descr="C:\Users\Acosta\AppData\Local\Microsoft\Windows\Temporary Internet Files\Content.IE5\GO2MFQDB\MC900442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37050"/>
            <a:ext cx="2209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huelen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mal</a:t>
            </a:r>
          </a:p>
        </p:txBody>
      </p:sp>
      <p:pic>
        <p:nvPicPr>
          <p:cNvPr id="173059" name="Picture 2" descr="C:\Users\Acosta\AppData\Local\Microsoft\Windows\Temporary Internet Files\Content.IE5\ZQYKWWU6\MC9001406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48025"/>
            <a:ext cx="388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0179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cereal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gente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una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boda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4083" name="Picture 2" descr="C:\Users\Acosta\AppData\Local\Microsoft\Windows\Temporary Internet Files\Content.IE5\YAL24T1R\MC900382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2743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miembros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de la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familia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5107" name="Picture 2" descr="C:\Users\Acosta\AppData\Local\Microsoft\Windows\Temporary Internet Files\Content.IE5\GEXY3TJN\MC900154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73400"/>
            <a:ext cx="35052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3" descr="C:\Users\Acosta\AppData\Local\Microsoft\Windows\Temporary Internet Files\Content.IE5\YAL24T1R\MC900436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33750"/>
            <a:ext cx="3429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0966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Islas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del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Caribe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6131" name="Picture 2" descr="C:\Users\Acosta\AppData\Local\Microsoft\Windows\Temporary Internet Files\Content.IE5\ZQYKWWU6\MC900015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19463"/>
            <a:ext cx="41148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3" descr="C:\Users\Acosta\AppData\Local\Microsoft\Windows\Temporary Internet Files\Content.IE5\YAL24T1R\MP9004427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78375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PIRÁMIDE DE 100.000 DÓLARES</a:t>
            </a:r>
          </a:p>
        </p:txBody>
      </p:sp>
      <p:pic>
        <p:nvPicPr>
          <p:cNvPr id="4" name="MS90043790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1203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carne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2227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3251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23743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postres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4275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371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papas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fritas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266</Words>
  <Application>Microsoft Macintosh PowerPoint</Application>
  <PresentationFormat>On-screen Show (4:3)</PresentationFormat>
  <Paragraphs>103</Paragraphs>
  <Slides>53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Acosta</dc:creator>
  <cp:lastModifiedBy>Fortin, Catherine F.</cp:lastModifiedBy>
  <cp:revision>55</cp:revision>
  <dcterms:created xsi:type="dcterms:W3CDTF">2012-02-26T19:37:48Z</dcterms:created>
  <dcterms:modified xsi:type="dcterms:W3CDTF">2015-11-16T13:31:16Z</dcterms:modified>
</cp:coreProperties>
</file>