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81" r:id="rId3"/>
    <p:sldId id="582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292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7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13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30" r:id="rId47"/>
    <p:sldId id="350" r:id="rId48"/>
    <p:sldId id="368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37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495" r:id="rId79"/>
    <p:sldId id="496" r:id="rId80"/>
    <p:sldId id="497" r:id="rId81"/>
    <p:sldId id="498" r:id="rId82"/>
    <p:sldId id="499" r:id="rId83"/>
    <p:sldId id="500" r:id="rId84"/>
    <p:sldId id="501" r:id="rId85"/>
    <p:sldId id="502" r:id="rId86"/>
    <p:sldId id="503" r:id="rId87"/>
    <p:sldId id="504" r:id="rId88"/>
    <p:sldId id="505" r:id="rId89"/>
    <p:sldId id="506" r:id="rId90"/>
    <p:sldId id="507" r:id="rId91"/>
    <p:sldId id="508" r:id="rId92"/>
    <p:sldId id="509" r:id="rId93"/>
    <p:sldId id="510" r:id="rId94"/>
    <p:sldId id="511" r:id="rId95"/>
    <p:sldId id="512" r:id="rId96"/>
    <p:sldId id="513" r:id="rId97"/>
    <p:sldId id="514" r:id="rId98"/>
    <p:sldId id="515" r:id="rId99"/>
    <p:sldId id="516" r:id="rId100"/>
    <p:sldId id="517" r:id="rId101"/>
    <p:sldId id="518" r:id="rId102"/>
    <p:sldId id="519" r:id="rId103"/>
    <p:sldId id="520" r:id="rId104"/>
    <p:sldId id="521" r:id="rId105"/>
    <p:sldId id="522" r:id="rId106"/>
    <p:sldId id="523" r:id="rId107"/>
    <p:sldId id="524" r:id="rId108"/>
    <p:sldId id="525" r:id="rId109"/>
    <p:sldId id="526" r:id="rId110"/>
    <p:sldId id="527" r:id="rId111"/>
    <p:sldId id="528" r:id="rId112"/>
    <p:sldId id="529" r:id="rId113"/>
    <p:sldId id="530" r:id="rId114"/>
    <p:sldId id="531" r:id="rId115"/>
    <p:sldId id="532" r:id="rId116"/>
    <p:sldId id="533" r:id="rId117"/>
    <p:sldId id="534" r:id="rId118"/>
    <p:sldId id="535" r:id="rId119"/>
    <p:sldId id="545" r:id="rId120"/>
    <p:sldId id="546" r:id="rId121"/>
    <p:sldId id="547" r:id="rId122"/>
    <p:sldId id="548" r:id="rId123"/>
    <p:sldId id="549" r:id="rId124"/>
    <p:sldId id="550" r:id="rId125"/>
    <p:sldId id="551" r:id="rId126"/>
    <p:sldId id="552" r:id="rId127"/>
    <p:sldId id="553" r:id="rId128"/>
    <p:sldId id="554" r:id="rId129"/>
    <p:sldId id="555" r:id="rId130"/>
    <p:sldId id="556" r:id="rId131"/>
    <p:sldId id="557" r:id="rId132"/>
    <p:sldId id="558" r:id="rId133"/>
    <p:sldId id="559" r:id="rId134"/>
    <p:sldId id="560" r:id="rId135"/>
    <p:sldId id="561" r:id="rId136"/>
    <p:sldId id="562" r:id="rId137"/>
    <p:sldId id="596" r:id="rId138"/>
    <p:sldId id="597" r:id="rId139"/>
    <p:sldId id="598" r:id="rId140"/>
    <p:sldId id="599" r:id="rId141"/>
    <p:sldId id="600" r:id="rId142"/>
    <p:sldId id="601" r:id="rId143"/>
    <p:sldId id="602" r:id="rId144"/>
    <p:sldId id="603" r:id="rId145"/>
    <p:sldId id="604" r:id="rId146"/>
    <p:sldId id="605" r:id="rId147"/>
    <p:sldId id="606" r:id="rId148"/>
    <p:sldId id="607" r:id="rId149"/>
    <p:sldId id="563" r:id="rId150"/>
    <p:sldId id="564" r:id="rId151"/>
    <p:sldId id="565" r:id="rId152"/>
    <p:sldId id="566" r:id="rId153"/>
    <p:sldId id="567" r:id="rId154"/>
    <p:sldId id="568" r:id="rId155"/>
    <p:sldId id="569" r:id="rId156"/>
    <p:sldId id="570" r:id="rId157"/>
    <p:sldId id="571" r:id="rId158"/>
    <p:sldId id="572" r:id="rId159"/>
    <p:sldId id="573" r:id="rId160"/>
    <p:sldId id="574" r:id="rId161"/>
    <p:sldId id="575" r:id="rId162"/>
    <p:sldId id="576" r:id="rId163"/>
    <p:sldId id="577" r:id="rId164"/>
    <p:sldId id="578" r:id="rId165"/>
    <p:sldId id="579" r:id="rId166"/>
    <p:sldId id="580" r:id="rId167"/>
    <p:sldId id="470" r:id="rId168"/>
    <p:sldId id="471" r:id="rId169"/>
    <p:sldId id="472" r:id="rId170"/>
    <p:sldId id="473" r:id="rId171"/>
    <p:sldId id="474" r:id="rId172"/>
    <p:sldId id="475" r:id="rId173"/>
    <p:sldId id="476" r:id="rId174"/>
    <p:sldId id="477" r:id="rId175"/>
    <p:sldId id="478" r:id="rId176"/>
    <p:sldId id="479" r:id="rId177"/>
    <p:sldId id="480" r:id="rId178"/>
    <p:sldId id="590" r:id="rId179"/>
    <p:sldId id="591" r:id="rId180"/>
    <p:sldId id="592" r:id="rId181"/>
    <p:sldId id="593" r:id="rId182"/>
    <p:sldId id="594" r:id="rId183"/>
    <p:sldId id="595" r:id="rId184"/>
    <p:sldId id="481" r:id="rId1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5"/>
  </p:normalViewPr>
  <p:slideViewPr>
    <p:cSldViewPr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presProps" Target="presProps.xml"/><Relationship Id="rId187" Type="http://schemas.openxmlformats.org/officeDocument/2006/relationships/viewProps" Target="viewProps.xml"/><Relationship Id="rId188" Type="http://schemas.openxmlformats.org/officeDocument/2006/relationships/theme" Target="theme/theme1.xml"/><Relationship Id="rId189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24B5-78E6-453F-8245-5D294B0FB48B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5EFA-5BC8-4156-8A57-9F517CCD8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AC79-1607-48C5-A0A5-62E63DD4506C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57B4-37EB-4396-8D30-95ADDCD4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AEA3-455F-436E-8D71-527441A67BF7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6A21-FACF-4DEF-A1BF-A4309CA5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2D04-A2FF-49D5-BAFF-CA90269EDEF4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71E6-FB40-45A7-A692-1DF368F0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9AB3-1B4A-447E-98F0-E41747DE1DEE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0309-773F-4D5F-8113-6529AC828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3992-5737-4EEC-AEEE-42EC0C59BBD5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35DF-0882-42E7-8BB2-60704C13A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7017-27AA-4E47-AB19-C92B4039F1D4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4716-A59A-4904-A20D-BB66B5C6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06E7-AAF6-4FFA-A3B7-20061C827D8A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9CC2-AB7D-464C-AB81-21D071BEF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ED0E-77DE-4945-828B-32B508420965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D516-A762-44F6-AEDC-A405B98AB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6F9D2-3B53-45CE-B32B-509E20570A6E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C03E-D73C-4ABD-9B4E-8911981A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779B-2D3A-444F-8B74-1610F9325C2D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9E03-4B5E-4D06-A1E0-B3E73E5E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8B116-85CE-4C41-B91A-4C5792590A29}" type="datetimeFigureOut">
              <a:rPr lang="en-US"/>
              <a:pPr>
                <a:defRPr/>
              </a:pPr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F1A4C-2843-4046-82E3-CB328E94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K6ZB7CsSw6Q" TargetMode="External"/><Relationship Id="rId1" Type="http://schemas.microsoft.com/office/2007/relationships/media" Target="file://localhost/C:/Users/Acosta/AppData/Local/Microsoft/Windows/Temporary%20Internet%20Files/Content.IE5/YAL24T1R/MS900437904%5B1%5D.wav" TargetMode="External"/><Relationship Id="rId2" Type="http://schemas.openxmlformats.org/officeDocument/2006/relationships/audio" Target="file://localhost/C:/Users/Acosta/AppData/Local/Microsoft/Windows/Temporary%20Internet%20Files/Content.IE5/YAL24T1R/MS900437904%5B1%5D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7.wmf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1" Type="http://schemas.microsoft.com/office/2007/relationships/media" Target="file://localhost/C:/Users/Acosta/AppData/Local/Microsoft/Windows/Temporary%20Internet%20Files/Content.IE5/GO2MFQDB/MS910219124%5B1%5D.wav" TargetMode="External"/><Relationship Id="rId2" Type="http://schemas.openxmlformats.org/officeDocument/2006/relationships/audio" Target="file://localhost/C:/Users/Acosta/AppData/Local/Microsoft/Windows/Temporary%20Internet%20Files/Content.IE5/GO2MFQDB/MS910219124%5B1%5D.wav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png"/><Relationship Id="rId1" Type="http://schemas.microsoft.com/office/2007/relationships/media" Target="file://localhost/C:/Users/Acosta/AppData/Local/Microsoft/Windows/Temporary%20Internet%20Files/Content.IE5/GEXY3TJN/MS900082206%5B1%5D.mid" TargetMode="External"/><Relationship Id="rId2" Type="http://schemas.openxmlformats.org/officeDocument/2006/relationships/audio" Target="file://localhost/C:/Users/Acosta/AppData/Local/Microsoft/Windows/Temporary%20Internet%20Files/Content.IE5/GEXY3TJN/MS900082206%5B1%5D.mid" TargetMode="Externa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4.wmf"/><Relationship Id="rId5" Type="http://schemas.openxmlformats.org/officeDocument/2006/relationships/image" Target="../media/image35.png"/><Relationship Id="rId1" Type="http://schemas.microsoft.com/office/2007/relationships/media" Target="file://localhost/C:/Users/Acosta/AppData/Local/Microsoft/Windows/Temporary%20Internet%20Files/Content.IE5/YAL24T1R/MS900388170%5B1%5D.wav" TargetMode="External"/><Relationship Id="rId2" Type="http://schemas.openxmlformats.org/officeDocument/2006/relationships/audio" Target="file://localhost/C:/Users/Acosta/AppData/Local/Microsoft/Windows/Temporary%20Internet%20Files/Content.IE5/YAL24T1R/MS900388170%5B1%5D.wa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png"/><Relationship Id="rId1" Type="http://schemas.microsoft.com/office/2007/relationships/media" Target="file://localhost/C:/Users/Acosta/AppData/Local/Microsoft/Windows/Temporary%20Internet%20Files/Content.IE5/ZQYKWWU6/MS910220324%5B1%5D.wav" TargetMode="External"/><Relationship Id="rId2" Type="http://schemas.openxmlformats.org/officeDocument/2006/relationships/audio" Target="file://localhost/C:/Users/Acosta/AppData/Local/Microsoft/Windows/Temporary%20Internet%20Files/Content.IE5/ZQYKWWU6/MS910220324%5B1%5D.wav" TargetMode="Externa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1" Type="http://schemas.microsoft.com/office/2007/relationships/media" Target="file://localhost/C:/Users/Acosta/AppData/Local/Microsoft/Windows/Temporary%20Internet%20Files/Content.IE5/GEXY3TJN/MS910219081%5B1%5D.wav" TargetMode="External"/><Relationship Id="rId2" Type="http://schemas.openxmlformats.org/officeDocument/2006/relationships/audio" Target="file://localhost/C:/Users/Acosta/AppData/Local/Microsoft/Windows/Temporary%20Internet%20Files/Content.IE5/GEXY3TJN/MS910219081%5B1%5D.w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w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microsoft.com/office/2007/relationships/media" Target="file://localhost/C:/Users/Acosta/AppData/Local/Microsoft/Windows/Temporary%20Internet%20Files/Content.IE5/GEXY3TJN/MS910220560%5B1%5D.wav" TargetMode="External"/><Relationship Id="rId2" Type="http://schemas.openxmlformats.org/officeDocument/2006/relationships/audio" Target="file://localhost/C:/Users/Acosta/AppData/Local/Microsoft/Windows/Temporary%20Internet%20Files/Content.IE5/GEXY3TJN/MS910220560%5B1%5D.wav" TargetMode="Externa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w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wmf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wmf"/><Relationship Id="rId3" Type="http://schemas.openxmlformats.org/officeDocument/2006/relationships/image" Target="../media/image62.wmf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wmf"/><Relationship Id="rId3" Type="http://schemas.openxmlformats.org/officeDocument/2006/relationships/image" Target="../media/image23.wmf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wmf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wmf"/><Relationship Id="rId3" Type="http://schemas.openxmlformats.org/officeDocument/2006/relationships/image" Target="../media/image70.wmf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4.jpeg"/><Relationship Id="rId5" Type="http://schemas.openxmlformats.org/officeDocument/2006/relationships/image" Target="../media/image1.png"/><Relationship Id="rId1" Type="http://schemas.microsoft.com/office/2007/relationships/media" Target="file://localhost/C:/Users/Acosta/AppData/Local/Microsoft/Windows/Temporary%20Internet%20Files/Content.IE5/YAL24T1R/MS900437904%5B1%5D.wav" TargetMode="External"/><Relationship Id="rId2" Type="http://schemas.openxmlformats.org/officeDocument/2006/relationships/audio" Target="file://localhost/C:/Users/Acosta/AppData/Local/Microsoft/Windows/Temporary%20Internet%20Files/Content.IE5/YAL24T1R/MS900437904%5B1%5D.wa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microsoft.com/office/2007/relationships/media" Target="file://localhost/C:/Users/Acosta/AppData/Local/Microsoft/Windows/Temporary%20Internet%20Files/Content.IE5/YAL24T1R/MS910219689%5B1%5D.wav" TargetMode="External"/><Relationship Id="rId2" Type="http://schemas.openxmlformats.org/officeDocument/2006/relationships/audio" Target="file://localhost/C:/Users/Acosta/AppData/Local/Microsoft/Windows/Temporary%20Internet%20Files/Content.IE5/YAL24T1R/MS910219689%5B1%5D.wa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1" Type="http://schemas.microsoft.com/office/2007/relationships/media" Target="file://localhost/C:/Users/Acosta/AppData/Local/Microsoft/Windows/Temporary%20Internet%20Files/Content.IE5/ZQYKWWU6/MS900441645%5B1%5D.wav" TargetMode="External"/><Relationship Id="rId2" Type="http://schemas.openxmlformats.org/officeDocument/2006/relationships/audio" Target="file://localhost/C:/Users/Acosta/AppData/Local/Microsoft/Windows/Temporary%20Internet%20Files/Content.IE5/ZQYKWWU6/MS900441645%5B1%5D.wa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1.wmf"/><Relationship Id="rId5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2.wmf"/><Relationship Id="rId5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.png"/><Relationship Id="rId1" Type="http://schemas.microsoft.com/office/2007/relationships/media" Target="../media/media4.wav"/><Relationship Id="rId2" Type="http://schemas.openxmlformats.org/officeDocument/2006/relationships/audio" Target="../media/media4.wav"/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microsoft.com/office/2007/relationships/media" Target="../media/media6.wav"/><Relationship Id="rId6" Type="http://schemas.openxmlformats.org/officeDocument/2006/relationships/audio" Target="../media/media6.wav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.png"/><Relationship Id="rId1" Type="http://schemas.microsoft.com/office/2007/relationships/media" Target="file://localhost/C:/Users/Acosta/AppData/Local/Microsoft/Windows/Temporary%20Internet%20Files/Content.IE5/ZQYKWWU6/MS910220139%5B1%5D.wav" TargetMode="External"/><Relationship Id="rId2" Type="http://schemas.openxmlformats.org/officeDocument/2006/relationships/audio" Target="file://localhost/C:/Users/Acosta/AppData/Local/Microsoft/Windows/Temporary%20Internet%20Files/Content.IE5/ZQYKWWU6/MS910220139%5B1%5D.wav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1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1.wmf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5" Type="http://schemas.openxmlformats.org/officeDocument/2006/relationships/image" Target="../media/image23.wmf"/><Relationship Id="rId6" Type="http://schemas.openxmlformats.org/officeDocument/2006/relationships/image" Target="../media/image1.png"/><Relationship Id="rId1" Type="http://schemas.microsoft.com/office/2007/relationships/media" Target="file://localhost/C:/Users/Acosta/AppData/Local/Microsoft/Windows/Temporary%20Internet%20Files/Content.IE5/GO2MFQDB/MS900441678%5B1%5D.wav" TargetMode="External"/><Relationship Id="rId2" Type="http://schemas.openxmlformats.org/officeDocument/2006/relationships/audio" Target="file://localhost/C:/Users/Acosta/AppData/Local/Microsoft/Windows/Temporary%20Internet%20Files/Content.IE5/GO2MFQDB/MS900441678%5B1%5D.wav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microsoft.com/office/2007/relationships/media" Target="file://localhost/C:/Users/Acosta/AppData/Local/Microsoft/Windows/Temporary%20Internet%20Files/Content.IE5/GO2MFQDB/MS910219086%5B1%5D.wav" TargetMode="External"/><Relationship Id="rId2" Type="http://schemas.openxmlformats.org/officeDocument/2006/relationships/audio" Target="file://localhost/C:/Users/Acosta/AppData/Local/Microsoft/Windows/Temporary%20Internet%20Files/Content.IE5/GO2MFQDB/MS910219086%5B1%5D.wav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  <p:pic>
        <p:nvPicPr>
          <p:cNvPr id="17" name="MS90043790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https://www.youtube.com/watch?v=K6ZB7CsSw6Q#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11267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camilla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103427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76200" y="2078772"/>
            <a:ext cx="913765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Navegar</a:t>
            </a:r>
            <a:r>
              <a:rPr lang="en-US" sz="13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un </a:t>
            </a:r>
            <a:r>
              <a:rPr lang="en-US" sz="13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bote</a:t>
            </a:r>
            <a:r>
              <a:rPr lang="en-US" sz="13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vela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4451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09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1021912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5475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20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Bailar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6499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6985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Saltar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7523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52400" y="1143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Meter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gol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8547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Hablar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09571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Mirar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televisi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ón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10595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Beber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Tomar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11619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Gritar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VERBOS</a:t>
            </a:r>
          </a:p>
        </p:txBody>
      </p:sp>
      <p:pic>
        <p:nvPicPr>
          <p:cNvPr id="112643" name="Picture 2" descr="C:\Users\Acosta\AppData\Local\Microsoft\Windows\Temporary Internet Files\Content.IE5\YAL24T1R\MC9004381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863" y="0"/>
            <a:ext cx="9731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3" descr="C:\Users\Acosta\AppData\Local\Microsoft\Windows\Temporary Internet Files\Content.IE5\GO2MFQDB\MC9004448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Sacar</a:t>
            </a: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una</a:t>
            </a: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nota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buena</a:t>
            </a:r>
            <a:endParaRPr lang="en-US" sz="1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1937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pic>
        <p:nvPicPr>
          <p:cNvPr id="12291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40052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2895600"/>
            <a:ext cx="49069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900074947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3667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5963"/>
            <a:ext cx="2895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705350"/>
            <a:ext cx="29178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82206[1]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4691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 Juan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5715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Lima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6739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Madrid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7763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 Salvador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8787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Montevideo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19811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Tegucigalpa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20835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Caracas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CAPITALES HISPANAS</a:t>
            </a:r>
          </a:p>
        </p:txBody>
      </p:sp>
      <p:pic>
        <p:nvPicPr>
          <p:cNvPr id="121859" name="Picture 2" descr="C:\Users\Acosta\AppData\Local\Microsoft\Windows\Temporary Internet Files\Content.IE5\YAL24T1R\MC9000158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1135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3" descr="C:\Users\Acosta\AppData\Local\Microsoft\Windows\Temporary Internet Files\Content.IE5\YAL24T1R\MC900128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95947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Santo Domingo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2883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944938"/>
            <a:ext cx="31242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S90038817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198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pizarra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3907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boleto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4931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2954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aeropuerto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5955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destino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6979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76200" y="14478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Ir</a:t>
            </a: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vacaciones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8003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luna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miel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29027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2954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Hacer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maleta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30051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Tomar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tren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VIAJES</a:t>
            </a:r>
          </a:p>
        </p:txBody>
      </p:sp>
      <p:pic>
        <p:nvPicPr>
          <p:cNvPr id="131075" name="Picture 2" descr="C:\Users\Acosta\AppData\Local\Microsoft\Windows\Temporary Internet Files\Content.IE5\ZQYKWWU6\MC9004404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24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 hotel de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lujo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2099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124200"/>
            <a:ext cx="33528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38500"/>
            <a:ext cx="3581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1022032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3123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dentista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-60325" y="1216025"/>
            <a:ext cx="91440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estudiante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0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4147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6438"/>
            <a:ext cx="10668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5715000"/>
            <a:ext cx="118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838200"/>
            <a:ext cx="9144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</a:t>
            </a:r>
            <a:r>
              <a:rPr lang="en-US" sz="16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ombero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517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85800"/>
            <a:ext cx="9144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veterinario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6195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escritor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7219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músico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8243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maestro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39267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9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director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cocinero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policía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salvavidas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soldado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pupitre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4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médico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mecánico</a:t>
            </a: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estilista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consejero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actor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locutor</a:t>
            </a: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radio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diseñador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niñero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PROFESIONES</a:t>
            </a:r>
          </a:p>
        </p:txBody>
      </p:sp>
      <p:pic>
        <p:nvPicPr>
          <p:cNvPr id="140291" name="Picture 2" descr="C:\Users\Acosta\AppData\Local\Microsoft\Windows\Temporary Internet Files\Content.IE5\GO2MFQDB\MC900446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0238"/>
            <a:ext cx="1143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 descr="C:\Users\Acosta\AppData\Local\Microsoft\Windows\Temporary Internet Files\Content.IE5\ZQYKWWU6\MC900198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7950" y="5486400"/>
            <a:ext cx="1416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endParaRPr lang="en-US" sz="150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abogado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1315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467100"/>
            <a:ext cx="3429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10219081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tarea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8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2339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524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Café/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Pardo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3363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Blanco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4387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Morado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Violeta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5411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Dorado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6435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Negro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7459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Verde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8483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Amarillo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COLORES</a:t>
            </a:r>
          </a:p>
        </p:txBody>
      </p:sp>
      <p:pic>
        <p:nvPicPr>
          <p:cNvPr id="149507" name="Picture 2" descr="C:\Users\Acosta\AppData\Local\Microsoft\Windows\Temporary Internet Files\Content.IE5\GEXY3TJN\MC90033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-152400"/>
            <a:ext cx="12192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Rosado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0531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90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1022056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1555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Hace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mal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tiempo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00" y="8905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cafetería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7412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2579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primavera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3603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4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Llueve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4627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huracán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5651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04800" y="1752600"/>
            <a:ext cx="98298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Bajo</a:t>
            </a: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cero/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Hace</a:t>
            </a: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fr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ío</a:t>
            </a: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.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6675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2954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invierno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7699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Hace</a:t>
            </a:r>
            <a:r>
              <a:rPr lang="en-US" sz="13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mucho </a:t>
            </a:r>
            <a:r>
              <a:rPr lang="en-US" sz="13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calor</a:t>
            </a:r>
            <a:r>
              <a:rPr lang="en-US" sz="13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TIEMPO Y LAS ESTACIONES</a:t>
            </a:r>
          </a:p>
        </p:txBody>
      </p:sp>
      <p:pic>
        <p:nvPicPr>
          <p:cNvPr id="158723" name="Picture 2" descr="C:\Users\Acosta\AppData\Local\Microsoft\Windows\Temporary Internet Files\Content.IE5\ZQYKWWU6\MC90043258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3" descr="C:\Users\Acosta\AppData\Local\Microsoft\Windows\Temporary Internet Files\Content.IE5\GEXY3TJN\MC90043259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3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tormenta</a:t>
            </a:r>
            <a:r>
              <a:rPr lang="en-US" sz="13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3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nieve</a:t>
            </a:r>
            <a:endParaRPr lang="en-US" sz="13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C:\Users\Acosta\AppData\Local\Microsoft\Windows\Temporary Internet Files\Content.IE5\YAL24T1R\MP900442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778375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en la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cocina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0771" name="Picture 5" descr="C:\Users\Acosta\AppData\Local\Microsoft\Windows\Temporary Internet Files\Content.IE5\GEXY3TJN\MC9002344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1213"/>
            <a:ext cx="212248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6" descr="C:\Users\Acosta\AppData\Local\Microsoft\Windows\Temporary Internet Files\Content.IE5\YAL24T1R\MC9002377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79963"/>
            <a:ext cx="22193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7" descr="C:\Users\Acosta\AppData\Local\Microsoft\Windows\Temporary Internet Files\Content.IE5\GEXY3TJN\MC9003610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00600"/>
            <a:ext cx="20574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3477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1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comidas</a:t>
            </a:r>
            <a:r>
              <a:rPr lang="en-US" sz="11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1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mexicanas</a:t>
            </a:r>
            <a:endParaRPr lang="en-US" sz="11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1795" name="Picture 5" descr="C:\Users\Acosta\AppData\Local\Microsoft\Windows\Temporary Internet Files\Content.IE5\GEXY3TJN\MC900435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6" descr="C:\Users\Acosta\AppData\Local\Microsoft\Windows\Temporary Internet Files\Content.IE5\YAL24T1R\MC900435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43363"/>
            <a:ext cx="21336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7" descr="C:\Users\Acosta\AppData\Local\Microsoft\Windows\Temporary Internet Files\Content.IE5\GEXY3TJN\MC9000487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114800"/>
            <a:ext cx="2514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47850"/>
            <a:ext cx="9144000" cy="24776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mochila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6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afuera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2819" name="Picture 5" descr="C:\Users\Acosta\AppData\Local\Microsoft\Windows\Temporary Internet Files\Content.IE5\GEXY3TJN\MC900412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76738"/>
            <a:ext cx="32004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6" descr="C:\Users\Acosta\AppData\Local\Microsoft\Windows\Temporary Internet Files\Content.IE5\YAL24T1R\MC900335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24209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3170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animales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dom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ésticos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3843" name="Picture 5" descr="C:\Users\Acosta\AppData\Local\Microsoft\Windows\Temporary Internet Files\Content.IE5\GEXY3TJN\MC9001979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52850"/>
            <a:ext cx="2895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7" descr="C:\Users\Acosta\AppData\Local\Microsoft\Windows\Temporary Internet Files\Content.IE5\GO2MFQDB\MC9000571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1588"/>
            <a:ext cx="2667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biblioteca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4867" name="Picture 5" descr="C:\Users\Acosta\AppData\Local\Microsoft\Windows\Temporary Internet Files\Content.IE5\ZQYKWWU6\MC9001986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00600"/>
            <a:ext cx="2025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6" descr="C:\Users\Acosta\AppData\Local\Microsoft\Windows\Temporary Internet Files\Content.IE5\YAL24T1R\MC9002899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4800600"/>
            <a:ext cx="2225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381000"/>
            <a:ext cx="91440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estrellas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del cine</a:t>
            </a:r>
          </a:p>
        </p:txBody>
      </p:sp>
      <p:pic>
        <p:nvPicPr>
          <p:cNvPr id="165891" name="Picture 5" descr="C:\Users\Acosta\AppData\Local\Microsoft\Windows\Temporary Internet Files\Content.IE5\GO2MFQDB\MC9004326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lavander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ía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6915" name="Picture 5" descr="C:\Users\Acosta\AppData\Local\Microsoft\Windows\Temporary Internet Files\Content.IE5\ZQYKWWU6\MC9002330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724400"/>
            <a:ext cx="22336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144000" cy="3170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ciudades</a:t>
            </a: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100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grandes</a:t>
            </a:r>
            <a:endParaRPr lang="en-US" sz="100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7939" name="Picture 5" descr="C:\Users\Acosta\AppData\Local\Microsoft\Windows\Temporary Internet Files\Content.IE5\ZQYKWWU6\MC9004370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9624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6" descr="C:\Users\Acosta\AppData\Local\Microsoft\Windows\Temporary Internet Files\Content.IE5\GEXY3TJN\MC9004380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06825"/>
            <a:ext cx="33893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sala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emergencia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8963" name="Picture 5" descr="C:\Users\Acosta\AppData\Local\Microsoft\Windows\Temporary Internet Files\Content.IE5\YAL24T1R\MC9000011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4343400"/>
            <a:ext cx="2355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7" descr="C:\Users\Acosta\AppData\Local\Microsoft\Windows\Temporary Internet Files\Content.IE5\ZQYKWWU6\MC9000713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10050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2708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programas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de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televisi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ón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69987" name="Picture 5" descr="C:\Users\Acosta\AppData\Local\Microsoft\Windows\Temporary Internet Files\Content.IE5\GEXY3TJN\MC9002321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63950"/>
            <a:ext cx="396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6" descr="C:\Users\Acosta\AppData\Local\Microsoft\Windows\Temporary Internet Files\Content.IE5\YAL24T1R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59175"/>
            <a:ext cx="3505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barco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1011" name="Picture 2" descr="C:\Users\Acosta\AppData\Local\Microsoft\Windows\Temporary Internet Files\Content.IE5\GEXY3TJN\MC900310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525"/>
            <a:ext cx="3505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3" descr="C:\Users\Acosta\AppData\Local\Microsoft\Windows\Temporary Internet Files\Content.IE5\YAL24T1R\MC9003267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31242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40164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se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hallan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peri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ódico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2035" name="Picture 2" descr="C:\Users\Acosta\AppData\Local\Microsoft\Windows\Temporary Internet Files\Content.IE5\GO2MFQDB\MC900442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37050"/>
            <a:ext cx="2209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marcadores</a:t>
            </a:r>
            <a:endParaRPr lang="en-US" sz="1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60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cosas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que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huelen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mal</a:t>
            </a:r>
          </a:p>
        </p:txBody>
      </p:sp>
      <p:pic>
        <p:nvPicPr>
          <p:cNvPr id="173059" name="Picture 2" descr="C:\Users\Acosta\AppData\Local\Microsoft\Windows\Temporary Internet Files\Content.IE5\ZQYKWWU6\MC9001406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48025"/>
            <a:ext cx="388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gente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una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boda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4083" name="Picture 2" descr="C:\Users\Acosta\AppData\Local\Microsoft\Windows\Temporary Internet Files\Content.IE5\YAL24T1R\MC900382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2743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miembros</a:t>
            </a: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de la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familia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5107" name="Picture 2" descr="C:\Users\Acosta\AppData\Local\Microsoft\Windows\Temporary Internet Files\Content.IE5\GEXY3TJN\MC9001549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73400"/>
            <a:ext cx="35052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3" descr="C:\Users\Acosta\AppData\Local\Microsoft\Windows\Temporary Internet Files\Content.IE5\YAL24T1R\MC900436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33750"/>
            <a:ext cx="3429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0966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Islas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del </a:t>
            </a:r>
            <a:r>
              <a:rPr lang="en-US" sz="8500" b="1" u="sng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Caribe</a:t>
            </a:r>
            <a:endParaRPr lang="en-US" sz="8500" b="1" u="sng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76131" name="Picture 2" descr="C:\Users\Acosta\AppData\Local\Microsoft\Windows\Temporary Internet Files\Content.IE5\ZQYKWWU6\MC900015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19463"/>
            <a:ext cx="41148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3" descr="C:\Users\Acosta\AppData\Local\Microsoft\Windows\Temporary Internet Files\Content.IE5\YAL24T1R\MP9004427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78375"/>
            <a:ext cx="31242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62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PIRÁMIDE DE 100.000 DÓLARES</a:t>
            </a:r>
          </a:p>
        </p:txBody>
      </p:sp>
      <p:pic>
        <p:nvPicPr>
          <p:cNvPr id="4" name="MS900437904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ESCUELA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953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patio de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recreo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4" name="Picture 3" descr="C:\Users\Acosta\AppData\Local\Microsoft\Windows\Temporary Internet Files\Content.IE5\GEXY3TJN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Acosta\AppData\Local\Microsoft\Windows\Temporary Internet Files\Content.IE5\ZQYKWWU6\MC9000602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159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3075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14600"/>
            <a:ext cx="3400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" y="2514600"/>
            <a:ext cx="4414838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91021968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7650"/>
            <a:ext cx="9144000" cy="232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pic>
        <p:nvPicPr>
          <p:cNvPr id="21507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1650"/>
            <a:ext cx="2362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971800"/>
            <a:ext cx="4114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441645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441645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900441645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3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78037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bufanda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2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camisa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6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54237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cinturón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24580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vestido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4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-69850" y="21494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reloj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8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traje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-39687" y="1304925"/>
            <a:ext cx="9144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anteojos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6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ROPA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00" y="10429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sandalias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00" name="Picture 2" descr="C:\Users\Acosta\AppData\Local\Microsoft\Windows\Temporary Internet Files\Content.IE5\ZQYKWWU6\MC9003558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Acosta\AppData\Local\Microsoft\Windows\Temporary Internet Files\Content.IE5\YAL24T1R\MC9002375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0"/>
            <a:ext cx="20018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pic>
        <p:nvPicPr>
          <p:cNvPr id="30723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636838"/>
            <a:ext cx="39624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69526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4099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2954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enfermos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01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labios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48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cabeza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2772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cuello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6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01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ojos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20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01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pecho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844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89188"/>
            <a:ext cx="9144000" cy="2246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mejillas</a:t>
            </a:r>
            <a:endParaRPr lang="en-US" sz="1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6868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-42863" y="2378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codo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892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6477000" cy="1369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EL CUERPO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01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boca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6" name="Picture 2" descr="C:\Users\Acosta\AppData\Local\Microsoft\Windows\Temporary Internet Files\Content.IE5\ZQYKWWU6\MC9001981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65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pic>
        <p:nvPicPr>
          <p:cNvPr id="39939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68775"/>
            <a:ext cx="23622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388458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6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6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ájaro</a:t>
            </a:r>
            <a:endParaRPr lang="en-US" sz="16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64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5123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6002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Una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dieta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85987"/>
            <a:ext cx="9144000" cy="2708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perro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988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494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tibur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ó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012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52400" y="2244566"/>
            <a:ext cx="94488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tortuga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4036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018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lagarto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60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jirafa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6084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gato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8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82296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ANIMALES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25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conejo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2" name="Picture 2" descr="C:\Users\Acosta\AppData\Local\Microsoft\Windows\Temporary Internet Files\Content.IE5\GO2MFQDB\MC9001382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49155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048000"/>
            <a:ext cx="29670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581400"/>
            <a:ext cx="45450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74772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334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075045[1]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6096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S900074727[1]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6096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6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0179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cereal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1203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carne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6147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600200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sala</a:t>
            </a: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emergencia</a:t>
            </a:r>
            <a:endParaRPr lang="en-US" sz="1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2227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pan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3251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23743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postres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4275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papas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fritas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5299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63500" y="9667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ensalada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6323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914400" y="1000065"/>
            <a:ext cx="108204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manzana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COMIDA</a:t>
            </a:r>
          </a:p>
        </p:txBody>
      </p:sp>
      <p:pic>
        <p:nvPicPr>
          <p:cNvPr id="57347" name="Picture 3" descr="C:\Users\Acosta\AppData\Local\Microsoft\Windows\Temporary Internet Files\Content.IE5\YAL24T1R\MC900410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11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C:\Users\Acosta\AppData\Local\Microsoft\Windows\Temporary Internet Files\Content.IE5\ZQYKWWU6\MC9004133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3812" y="1997075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sopa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58371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384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6188" y="533400"/>
            <a:ext cx="27416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10220139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59395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Driblar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0419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fútbol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1443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estadio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7171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9906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medicina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2467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0637" y="1997075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esquí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3491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325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hockey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4515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equipo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5539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golf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DEPORTES</a:t>
            </a:r>
          </a:p>
        </p:txBody>
      </p:sp>
      <p:pic>
        <p:nvPicPr>
          <p:cNvPr id="66563" name="Picture 2" descr="C:\Users\Acosta\AppData\Local\Microsoft\Windows\Temporary Internet Files\Content.IE5\GEXY3TJN\MC9004324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7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C:\Users\Acosta\AppData\Local\Microsoft\Windows\Temporary Internet Files\Content.IE5\GEXY3TJN\MC900330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82550" y="10429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uniforme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Y LAS FRUTAS</a:t>
            </a:r>
          </a:p>
        </p:txBody>
      </p:sp>
      <p:pic>
        <p:nvPicPr>
          <p:cNvPr id="67587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0613"/>
            <a:ext cx="223202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075047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858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68611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8037"/>
            <a:ext cx="91440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durazno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69635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papas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0659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cereza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1683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2552343"/>
            <a:ext cx="9144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6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uvas</a:t>
            </a:r>
            <a:endParaRPr lang="en-US" sz="16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8195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143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pulmones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2707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732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pepino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3731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2286000"/>
            <a:ext cx="9143999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sand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+mn-cs"/>
              </a:rPr>
              <a:t>ía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4755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447800"/>
            <a:ext cx="91440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zanahorias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LAS VERDURAS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Y LAS FRUTAS</a:t>
            </a:r>
          </a:p>
        </p:txBody>
      </p:sp>
      <p:pic>
        <p:nvPicPr>
          <p:cNvPr id="75779" name="Picture 2" descr="C:\Users\Acosta\AppData\Local\Microsoft\Windows\Temporary Internet Files\Content.IE5\YAL24T1R\MC90019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0"/>
            <a:ext cx="1700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 descr="C:\Users\Acosta\AppData\Local\Microsoft\Windows\Temporary Internet Files\Content.IE5\GO2MFQDB\MC9002344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8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04800" y="1381065"/>
            <a:ext cx="9525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naranja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189"/>
            <a:ext cx="9144000" cy="20159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76803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481263"/>
            <a:ext cx="3581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S900074768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4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77827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0162" y="1347787"/>
            <a:ext cx="9143999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escaleras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4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78851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75" y="21494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techo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4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79875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149475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8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sala</a:t>
            </a:r>
            <a:endParaRPr lang="en-US" sz="18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50" y="1811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80899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4775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plantas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50" y="2573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81923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60325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garaje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9219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Los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seguros</a:t>
            </a:r>
            <a:r>
              <a:rPr lang="en-US" sz="1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1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médicos</a:t>
            </a:r>
            <a:endParaRPr lang="en-US" sz="1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250" y="349439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82947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304800"/>
            <a:ext cx="1309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5304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cocina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050" y="197039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83971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52400"/>
            <a:ext cx="1309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46038" y="1146175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alfombra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2464"/>
            <a:ext cx="91440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CASA</a:t>
            </a:r>
          </a:p>
        </p:txBody>
      </p:sp>
      <p:pic>
        <p:nvPicPr>
          <p:cNvPr id="84995" name="Picture 2" descr="C:\Users\Acosta\AppData\Local\Microsoft\Windows\Temporary Internet Files\Content.IE5\YAL24T1R\MC900250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130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162" y="21494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ropero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86019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92563"/>
            <a:ext cx="35814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900441678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33400" y="236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87043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97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radio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88067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44566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carro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89091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168366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velas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0115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28600" y="1295400"/>
            <a:ext cx="9677400" cy="79406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cuadro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pintura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1139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76200" y="1143000"/>
            <a:ext cx="9144000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calendario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2163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144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El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tenedor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SALUD</a:t>
            </a:r>
          </a:p>
        </p:txBody>
      </p:sp>
      <p:pic>
        <p:nvPicPr>
          <p:cNvPr id="10243" name="Picture 2" descr="C:\Users\Acosta\AppData\Local\Microsoft\Windows\Temporary Internet Files\Content.IE5\GEXY3TJN\MC9004360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988" y="0"/>
            <a:ext cx="1243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Acosta\AppData\Local\Microsoft\Windows\Temporary Internet Files\Content.IE5\YAL24T1R\MC9004360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receta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3187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9667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bicicleta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LOS OBJETOS</a:t>
            </a:r>
          </a:p>
        </p:txBody>
      </p:sp>
      <p:pic>
        <p:nvPicPr>
          <p:cNvPr id="94211" name="Picture 2" descr="C:\Users\Acosta\AppData\Local\Microsoft\Windows\Temporary Internet Files\Content.IE5\ZQYKWWU6\MC9004413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3" descr="C:\Users\Acosta\AppData\Local\Microsoft\Windows\Temporary Internet Files\Content.IE5\GO2MFQDB\MC900432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63500" y="1603375"/>
            <a:ext cx="914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2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computadora</a:t>
            </a:r>
            <a:endParaRPr lang="en-US" sz="12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159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95235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S910219086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96259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46050" y="2378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olas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97283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780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arena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98307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09550" y="1195387"/>
            <a:ext cx="9144000" cy="5324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delfines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99331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22250" y="2606675"/>
            <a:ext cx="9144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isla</a:t>
            </a:r>
            <a:endParaRPr lang="en-US" sz="17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100355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496887" y="1600200"/>
            <a:ext cx="9793287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conchas</a:t>
            </a:r>
            <a:endParaRPr lang="en-US" sz="155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101379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76200" y="1524000"/>
            <a:ext cx="91440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Las </a:t>
            </a:r>
            <a:r>
              <a:rPr lang="en-US" sz="17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gafas</a:t>
            </a:r>
            <a:r>
              <a:rPr lang="en-US" sz="17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sol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6705600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u="sng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+mn-cs"/>
              </a:rPr>
              <a:t>LA PLAYA</a:t>
            </a:r>
          </a:p>
        </p:txBody>
      </p:sp>
      <p:pic>
        <p:nvPicPr>
          <p:cNvPr id="102403" name="Picture 2" descr="C:\Users\Acosta\AppData\Local\Microsoft\Windows\Temporary Internet Files\Content.IE5\ZQYKWWU6\MC900438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590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91440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La </a:t>
            </a:r>
            <a:r>
              <a:rPr lang="en-US" sz="15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estrella</a:t>
            </a:r>
            <a:r>
              <a:rPr lang="en-US" sz="15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de mar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827</Words>
  <Application>Microsoft Macintosh PowerPoint</Application>
  <PresentationFormat>On-screen Show (4:3)</PresentationFormat>
  <Paragraphs>362</Paragraphs>
  <Slides>184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184</vt:i4>
      </vt:variant>
    </vt:vector>
  </HeadingPairs>
  <TitlesOfParts>
    <vt:vector size="18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Acosta</dc:creator>
  <cp:lastModifiedBy>Fortin, Catherine F.</cp:lastModifiedBy>
  <cp:revision>54</cp:revision>
  <dcterms:created xsi:type="dcterms:W3CDTF">2012-02-26T19:37:48Z</dcterms:created>
  <dcterms:modified xsi:type="dcterms:W3CDTF">2015-11-05T01:44:12Z</dcterms:modified>
</cp:coreProperties>
</file>