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9" r:id="rId1"/>
  </p:sldMasterIdLst>
  <p:notesMasterIdLst>
    <p:notesMasterId r:id="rId21"/>
  </p:notesMasterIdLst>
  <p:sldIdLst>
    <p:sldId id="273" r:id="rId2"/>
    <p:sldId id="274" r:id="rId3"/>
    <p:sldId id="271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06"/>
  </p:normalViewPr>
  <p:slideViewPr>
    <p:cSldViewPr snapToGrid="0" snapToObjects="1"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28735-E200-4FE2-9C03-BDE23BF20B14}" type="datetimeFigureOut">
              <a:rPr lang="en-US" smtClean="0"/>
              <a:pPr/>
              <a:t>9/7/15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6D997B-3ACF-45FA-A86B-C774C9B8CE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D997B-3ACF-45FA-A86B-C774C9B8CE5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12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5FDB-B0D8-5443-8187-960CA5CC5DD7}" type="datetimeFigureOut">
              <a:rPr lang="en-US" smtClean="0"/>
              <a:pPr/>
              <a:t>9/7/15</a:t>
            </a:fld>
            <a:endParaRPr lang="es-ES_tradnl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2582-9FC8-4B1B-8456-B27CC842DE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5FDB-B0D8-5443-8187-960CA5CC5DD7}" type="datetimeFigureOut">
              <a:rPr lang="en-US" smtClean="0"/>
              <a:pPr/>
              <a:t>9/7/15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E7C3-E822-154F-B6CF-17C1779F810B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5FDB-B0D8-5443-8187-960CA5CC5DD7}" type="datetimeFigureOut">
              <a:rPr lang="en-US" smtClean="0"/>
              <a:pPr/>
              <a:t>9/7/15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E7C3-E822-154F-B6CF-17C1779F810B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65376" y="1573306"/>
            <a:ext cx="3653117" cy="2133600"/>
          </a:xfrm>
        </p:spPr>
        <p:txBody>
          <a:bodyPr anchor="b" anchorCtr="0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65376" y="3998259"/>
            <a:ext cx="3653117" cy="88302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5FDB-B0D8-5443-8187-960CA5CC5DD7}" type="datetimeFigureOut">
              <a:rPr lang="en-US" smtClean="0"/>
              <a:pPr/>
              <a:t>9/7/15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 algn="ctr">
              <a:defRPr/>
            </a:lvl1pPr>
          </a:lstStyle>
          <a:p>
            <a:endParaRPr lang="es-ES_tradnl"/>
          </a:p>
        </p:txBody>
      </p:sp>
      <p:sp>
        <p:nvSpPr>
          <p:cNvPr id="18" name="Picture Placeholder 24"/>
          <p:cNvSpPr>
            <a:spLocks noGrp="1"/>
          </p:cNvSpPr>
          <p:nvPr>
            <p:ph type="pic" sz="quarter" idx="13"/>
          </p:nvPr>
        </p:nvSpPr>
        <p:spPr>
          <a:xfrm>
            <a:off x="241232" y="716992"/>
            <a:ext cx="4906459" cy="4852935"/>
          </a:xfrm>
          <a:prstGeom prst="ellipse">
            <a:avLst/>
          </a:prstGeom>
          <a:effectLst>
            <a:innerShdw blurRad="63500" dist="50800" dir="16200000">
              <a:prstClr val="black">
                <a:alpha val="30000"/>
              </a:prstClr>
            </a:innerShdw>
          </a:effectLst>
        </p:spPr>
        <p:txBody>
          <a:bodyPr>
            <a:normAutofit/>
          </a:bodyPr>
          <a:lstStyle>
            <a:lvl1pPr algn="r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5FDB-B0D8-5443-8187-960CA5CC5DD7}" type="datetimeFigureOut">
              <a:rPr lang="en-US" smtClean="0"/>
              <a:pPr/>
              <a:t>9/7/15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E7C3-E822-154F-B6CF-17C1779F810B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5FDB-B0D8-5443-8187-960CA5CC5DD7}" type="datetimeFigureOut">
              <a:rPr lang="en-US" smtClean="0"/>
              <a:pPr/>
              <a:t>9/7/15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2582-9FC8-4B1B-8456-B27CC842DE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5FDB-B0D8-5443-8187-960CA5CC5DD7}" type="datetimeFigureOut">
              <a:rPr lang="en-US" smtClean="0"/>
              <a:pPr/>
              <a:t>9/7/15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E7C3-E822-154F-B6CF-17C1779F810B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5FDB-B0D8-5443-8187-960CA5CC5DD7}" type="datetimeFigureOut">
              <a:rPr lang="en-US" smtClean="0"/>
              <a:pPr/>
              <a:t>9/7/15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E7C3-E822-154F-B6CF-17C1779F810B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5FDB-B0D8-5443-8187-960CA5CC5DD7}" type="datetimeFigureOut">
              <a:rPr lang="en-US" smtClean="0"/>
              <a:pPr/>
              <a:t>9/7/15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E7C3-E822-154F-B6CF-17C1779F810B}" type="slidenum">
              <a:rPr lang="es-ES_tradnl" smtClean="0"/>
              <a:pPr/>
              <a:t>‹#›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5FDB-B0D8-5443-8187-960CA5CC5DD7}" type="datetimeFigureOut">
              <a:rPr lang="en-US" smtClean="0"/>
              <a:pPr/>
              <a:t>9/7/15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E7C3-E822-154F-B6CF-17C1779F810B}" type="slidenum">
              <a:rPr lang="es-ES_tradnl" smtClean="0"/>
              <a:pPr/>
              <a:t>‹#›</a:t>
            </a:fld>
            <a:endParaRPr lang="es-ES_tradnl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5FDB-B0D8-5443-8187-960CA5CC5DD7}" type="datetimeFigureOut">
              <a:rPr lang="en-US" smtClean="0"/>
              <a:pPr/>
              <a:t>9/7/15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92582-9FC8-4B1B-8456-B27CC842DEE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15FDB-B0D8-5443-8187-960CA5CC5DD7}" type="datetimeFigureOut">
              <a:rPr lang="en-US" smtClean="0"/>
              <a:pPr/>
              <a:t>9/7/15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3E7C3-E822-154F-B6CF-17C1779F810B}" type="slidenum">
              <a:rPr lang="es-ES_tradnl" smtClean="0"/>
              <a:pPr/>
              <a:t>‹#›</a:t>
            </a:fld>
            <a:endParaRPr lang="es-ES_tradnl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fld id="{DB115FDB-B0D8-5443-8187-960CA5CC5DD7}" type="datetimeFigureOut">
              <a:rPr lang="en-US" smtClean="0"/>
              <a:pPr/>
              <a:t>9/7/15</a:t>
            </a:fld>
            <a:endParaRPr lang="es-ES_tradn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endParaRPr lang="es-ES_tradnl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fld id="{F8B3E7C3-E822-154F-B6CF-17C1779F810B}" type="slidenum">
              <a:rPr lang="es-ES_tradnl" smtClean="0"/>
              <a:pPr/>
              <a:t>‹#›</a:t>
            </a:fld>
            <a:endParaRPr lang="es-ES_tradnl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4" Type="http://schemas.openxmlformats.org/officeDocument/2006/relationships/slideLayout" Target="../slideLayouts/slideLayout10.xml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2.png"/><Relationship Id="rId1" Type="http://schemas.openxmlformats.org/officeDocument/2006/relationships/tags" Target="../tags/tag6.xml"/><Relationship Id="rId2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4" Type="http://schemas.openxmlformats.org/officeDocument/2006/relationships/slideLayout" Target="../slideLayouts/slideLayout10.xml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2.png"/><Relationship Id="rId1" Type="http://schemas.openxmlformats.org/officeDocument/2006/relationships/tags" Target="../tags/tag7.xml"/><Relationship Id="rId2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4" Type="http://schemas.openxmlformats.org/officeDocument/2006/relationships/slideLayout" Target="../slideLayouts/slideLayout10.xml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.png"/><Relationship Id="rId1" Type="http://schemas.openxmlformats.org/officeDocument/2006/relationships/tags" Target="../tags/tag8.xml"/><Relationship Id="rId2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4" Type="http://schemas.openxmlformats.org/officeDocument/2006/relationships/slideLayout" Target="../slideLayouts/slideLayout10.xml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.png"/><Relationship Id="rId1" Type="http://schemas.openxmlformats.org/officeDocument/2006/relationships/tags" Target="../tags/tag9.xml"/><Relationship Id="rId2" Type="http://schemas.microsoft.com/office/2007/relationships/media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4" Type="http://schemas.openxmlformats.org/officeDocument/2006/relationships/slideLayout" Target="../slideLayouts/slideLayout10.xml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.png"/><Relationship Id="rId1" Type="http://schemas.openxmlformats.org/officeDocument/2006/relationships/tags" Target="../tags/tag10.xml"/><Relationship Id="rId2" Type="http://schemas.microsoft.com/office/2007/relationships/media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4" Type="http://schemas.openxmlformats.org/officeDocument/2006/relationships/slideLayout" Target="../slideLayouts/slideLayout10.xml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7" Type="http://schemas.openxmlformats.org/officeDocument/2006/relationships/image" Target="../media/image2.png"/><Relationship Id="rId1" Type="http://schemas.openxmlformats.org/officeDocument/2006/relationships/tags" Target="../tags/tag11.xml"/><Relationship Id="rId2" Type="http://schemas.microsoft.com/office/2007/relationships/media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.png"/><Relationship Id="rId1" Type="http://schemas.openxmlformats.org/officeDocument/2006/relationships/tags" Target="../tags/tag12.xml"/><Relationship Id="rId2" Type="http://schemas.microsoft.com/office/2007/relationships/media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2.png"/><Relationship Id="rId1" Type="http://schemas.openxmlformats.org/officeDocument/2006/relationships/tags" Target="../tags/tag13.xml"/><Relationship Id="rId2" Type="http://schemas.microsoft.com/office/2007/relationships/media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2.png"/><Relationship Id="rId1" Type="http://schemas.openxmlformats.org/officeDocument/2006/relationships/tags" Target="../tags/tag14.xml"/><Relationship Id="rId2" Type="http://schemas.microsoft.com/office/2007/relationships/media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://www.tudiscoverykids.com/juegos/jugando-a-las-profesiones/" TargetMode="External"/><Relationship Id="rId5" Type="http://schemas.openxmlformats.org/officeDocument/2006/relationships/image" Target="../media/image2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4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2.png"/><Relationship Id="rId1" Type="http://schemas.openxmlformats.org/officeDocument/2006/relationships/tags" Target="../tags/tag1.xml"/><Relationship Id="rId2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4" Type="http://schemas.openxmlformats.org/officeDocument/2006/relationships/slideLayout" Target="../slideLayouts/slideLayout10.xml"/><Relationship Id="rId5" Type="http://schemas.openxmlformats.org/officeDocument/2006/relationships/notesSlide" Target="../notesSlides/notesSlide1.xml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4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2.png"/><Relationship Id="rId1" Type="http://schemas.openxmlformats.org/officeDocument/2006/relationships/tags" Target="../tags/tag3.xml"/><Relationship Id="rId2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4" Type="http://schemas.openxmlformats.org/officeDocument/2006/relationships/slideLayout" Target="../slideLayouts/slideLayout10.xml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2.png"/><Relationship Id="rId1" Type="http://schemas.openxmlformats.org/officeDocument/2006/relationships/tags" Target="../tags/tag4.xml"/><Relationship Id="rId2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4" Type="http://schemas.openxmlformats.org/officeDocument/2006/relationships/slideLayout" Target="../slideLayouts/slideLayout10.xml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image" Target="../media/image2.png"/><Relationship Id="rId1" Type="http://schemas.openxmlformats.org/officeDocument/2006/relationships/tags" Target="../tags/tag5.xml"/><Relationship Id="rId2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Querer</a:t>
            </a:r>
            <a:r>
              <a:rPr lang="en-US" dirty="0" smtClean="0"/>
              <a:t> + </a:t>
            </a:r>
            <a:r>
              <a:rPr lang="en-US" dirty="0" err="1"/>
              <a:t>V</a:t>
            </a:r>
            <a:r>
              <a:rPr lang="en-US" dirty="0" err="1" smtClean="0"/>
              <a:t>erbo</a:t>
            </a:r>
            <a:r>
              <a:rPr lang="en-US" dirty="0" smtClean="0"/>
              <a:t> </a:t>
            </a:r>
            <a:r>
              <a:rPr lang="en-US" dirty="0" err="1" smtClean="0"/>
              <a:t>infinitivo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72818" y="1817370"/>
            <a:ext cx="66339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Querer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= to want to</a:t>
            </a:r>
          </a:p>
          <a:p>
            <a:endParaRPr lang="en-US" sz="2800" dirty="0"/>
          </a:p>
          <a:p>
            <a:r>
              <a:rPr lang="en-US" sz="2800" dirty="0" err="1" smtClean="0"/>
              <a:t>Yo</a:t>
            </a:r>
            <a:r>
              <a:rPr lang="en-US" sz="2800" dirty="0" smtClean="0"/>
              <a:t> </a:t>
            </a:r>
            <a:r>
              <a:rPr lang="en-US" sz="2800" dirty="0" err="1" smtClean="0"/>
              <a:t>quiero</a:t>
            </a:r>
            <a:r>
              <a:rPr lang="en-US" sz="2800" dirty="0" smtClean="0"/>
              <a:t>			</a:t>
            </a:r>
            <a:r>
              <a:rPr lang="en-US" sz="2800" dirty="0" err="1" smtClean="0"/>
              <a:t>Nosotros</a:t>
            </a:r>
            <a:r>
              <a:rPr lang="en-US" sz="2800" dirty="0" smtClean="0"/>
              <a:t> </a:t>
            </a:r>
            <a:r>
              <a:rPr lang="en-US" sz="2800" dirty="0" err="1" smtClean="0"/>
              <a:t>queremos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T</a:t>
            </a:r>
            <a:r>
              <a:rPr lang="es-ES" sz="2800" dirty="0" smtClean="0"/>
              <a:t>ú</a:t>
            </a:r>
            <a:r>
              <a:rPr lang="en-US" sz="2800" dirty="0" smtClean="0"/>
              <a:t> </a:t>
            </a:r>
            <a:r>
              <a:rPr lang="en-US" sz="2800" dirty="0" err="1" smtClean="0"/>
              <a:t>quieres</a:t>
            </a:r>
            <a:r>
              <a:rPr lang="en-US" sz="2800" dirty="0" smtClean="0"/>
              <a:t>			</a:t>
            </a:r>
            <a:r>
              <a:rPr lang="en-US" sz="2800" dirty="0" err="1"/>
              <a:t>V</a:t>
            </a:r>
            <a:r>
              <a:rPr lang="en-US" sz="2800" dirty="0" err="1" smtClean="0"/>
              <a:t>osotros</a:t>
            </a:r>
            <a:r>
              <a:rPr lang="en-US" sz="2800" dirty="0" smtClean="0"/>
              <a:t> </a:t>
            </a:r>
            <a:r>
              <a:rPr lang="en-US" sz="2800" dirty="0" err="1" smtClean="0"/>
              <a:t>quer</a:t>
            </a:r>
            <a:r>
              <a:rPr lang="es-ES" sz="2800" dirty="0" smtClean="0"/>
              <a:t>é</a:t>
            </a:r>
            <a:r>
              <a:rPr lang="en-US" sz="2800" dirty="0" smtClean="0"/>
              <a:t>is</a:t>
            </a:r>
          </a:p>
          <a:p>
            <a:endParaRPr lang="en-US" sz="2800" dirty="0"/>
          </a:p>
          <a:p>
            <a:r>
              <a:rPr lang="es-ES" sz="2800" dirty="0" smtClean="0"/>
              <a:t>É</a:t>
            </a:r>
            <a:r>
              <a:rPr lang="en-US" sz="2800" dirty="0" smtClean="0"/>
              <a:t>l </a:t>
            </a:r>
            <a:r>
              <a:rPr lang="en-US" sz="2800" dirty="0" err="1" smtClean="0"/>
              <a:t>quiere</a:t>
            </a:r>
            <a:r>
              <a:rPr lang="en-US" sz="2800" dirty="0" smtClean="0"/>
              <a:t>				</a:t>
            </a:r>
            <a:r>
              <a:rPr lang="en-US" sz="2800" dirty="0" err="1"/>
              <a:t>E</a:t>
            </a:r>
            <a:r>
              <a:rPr lang="en-US" sz="2800" dirty="0" err="1" smtClean="0"/>
              <a:t>llos</a:t>
            </a:r>
            <a:r>
              <a:rPr lang="en-US" sz="2800" dirty="0" smtClean="0"/>
              <a:t> </a:t>
            </a:r>
            <a:r>
              <a:rPr lang="en-US" sz="2800" dirty="0" err="1" smtClean="0"/>
              <a:t>quieren</a:t>
            </a:r>
            <a:endParaRPr lang="en-US" sz="2800" dirty="0" smtClean="0"/>
          </a:p>
          <a:p>
            <a:r>
              <a:rPr lang="en-US" sz="2800" dirty="0" smtClean="0"/>
              <a:t>Ella					</a:t>
            </a:r>
            <a:r>
              <a:rPr lang="en-US" sz="2800" dirty="0" err="1"/>
              <a:t>E</a:t>
            </a:r>
            <a:r>
              <a:rPr lang="en-US" sz="2800" dirty="0" err="1" smtClean="0"/>
              <a:t>llas</a:t>
            </a:r>
            <a:endParaRPr lang="en-US" sz="2800" dirty="0" smtClean="0"/>
          </a:p>
          <a:p>
            <a:r>
              <a:rPr lang="en-US" sz="2800" dirty="0" err="1" smtClean="0"/>
              <a:t>Usted</a:t>
            </a:r>
            <a:r>
              <a:rPr lang="en-US" sz="2800" dirty="0" smtClean="0"/>
              <a:t>					</a:t>
            </a:r>
            <a:r>
              <a:rPr lang="en-US" sz="2800" dirty="0" err="1"/>
              <a:t>U</a:t>
            </a:r>
            <a:r>
              <a:rPr lang="en-US" sz="2800" dirty="0" err="1" smtClean="0"/>
              <a:t>stedes</a:t>
            </a:r>
            <a:endParaRPr lang="en-US" sz="28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25"/>
    </mc:Choice>
    <mc:Fallback xmlns="">
      <p:transition spd="slow" advTm="43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i="1" dirty="0" smtClean="0"/>
              <a:t>Yo quiero ser…</a:t>
            </a:r>
            <a:endParaRPr lang="es-ES_tradnl" b="1" i="1" dirty="0"/>
          </a:p>
        </p:txBody>
      </p:sp>
      <p:sp>
        <p:nvSpPr>
          <p:cNvPr id="10" name="Text Placeholder 18"/>
          <p:cNvSpPr txBox="1">
            <a:spLocks/>
          </p:cNvSpPr>
          <p:nvPr/>
        </p:nvSpPr>
        <p:spPr>
          <a:xfrm>
            <a:off x="868680" y="394570"/>
            <a:ext cx="4023360" cy="64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s-ES_trad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ES_tradnl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gerente</a:t>
            </a:r>
            <a:endParaRPr kumimoji="0" lang="es-ES_tradnl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8"/>
          <p:cNvSpPr txBox="1">
            <a:spLocks/>
          </p:cNvSpPr>
          <p:nvPr/>
        </p:nvSpPr>
        <p:spPr>
          <a:xfrm>
            <a:off x="4854908" y="375514"/>
            <a:ext cx="4023360" cy="64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es-ES_trad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ES_tradnl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ingeniero/a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652" name="AutoShape 4" descr="data:image/jpeg;base64,/9j/4AAQSkZJRgABAQAAAQABAAD/2wCEAAkGBhQSEBUUEhQUFBQUGBUVFBQUFBQUFRQUFRQVFBQUFBQXHCYeFxkjGRQUHy8gIycpLCwsFR4xNTAqNSYrLCkBCQoKDgwOGg8PGiwiHB0qKSwpKS4sKSwpLCksKikpLCwpLCwsLCwsLCksLCksLCkpLCwsKSwpKSwsKSksLCksLP/AABEIAQMAwgMBIgACEQEDEQH/xAAcAAAABwEBAAAAAAAAAAAAAAABAgMEBQYHAAj/xABHEAABAwEEBgYECgkFAQEBAAABAAIDEQQSITEFBkFRYXEHIoGRobETUsHRIzJCU3KCkqKy8BQXM2Jzs9Lh8RYkNGPCQ6MV/8QAGgEAAgMBAQAAAAAAAAAAAAAAAAMBAgQFBv/EADERAAIBAgQDBAoDAQAAAAAAAAABAgMRBBIhMTJBUQUTcYEUIjNSYaGxwdHwFUKRNP/aAAwDAQACEQMRAD8Au4YhuJW6uuqCRK6uLUrdXFqAEbqKWpYtQXUAIFiIWpwWohagBs5qTcxOnMSbmoAaOaknMTxzU2tMjWNLnmjWipPBQA2cxDZrJ6Q4EAbyHEfdBqohtsE7g97rkQPVZj1iMauIOPs8VK2TSDq1q1wHxRQ07s+49izyra2RpjQ0ux9BoOM4ukkoMy2LAUz6znDyU1oXVywy4seZiMCC67Q8WgApg20iNgfOanDq7G1yDW7TzUfPrcz5GByrWhrsx8jhjTLFCrdQdHoX0au2cNLRGGg+qSPGqaf6cEbaREkVJo7PHcVG6pa6Cc+hlcPS/IcRd9IBiWkbJBQ1AwNKjaBaXTgZlaU01dGZpp2ZWnxkGhFDuSMwwVittl9I3Cl4ZHfwVfmCAKppxnw9m+lL/LKsVkHwbfojyUJrAyk1l+nL/Kcpyyfs28h5IAM4JJwSxSbkAJUXIy5AD+4uLUuWoLiAEbiYW7TUELrssrWOIrQ1yNQDgOBUrdWadJTf92z+E38b1SpLKrmvCUFXqZJMt41lsp/+8f2kb/UFm+fi+2FkbUcLP6Q+h2P4in7z+RrcWmIHEBs0bicAA9pJO4BOrqyzQBpaof4jPxBaxdTqVTOjl47CrDSSTvdDcsRCxOSxFLE0wDRzE3m0KLSWxuwZW8+m0NyHeQexSBjTzRjKEnkqz2LQ3Gw1aijbQbMq7ByUPbZGsOACtNrIocVUdJRVqarM0kaYyb3KzrJphzwa5Zcxs7VUjpA7T+d5/PmVZtJtGIVK0rFcfXGh8/cUKKLSk7EtFp1woQ669pBDhnUYtdzFFtup2srdIWUPOErOpK0bHjMjgc+1ec2MxG72fnDuVx1F0vJYraDR3opQGyYGgJ+K47t1eI3J0PVdhNRZlfob1HUYVw7ymWlLH8sfW4Hf2qQsrw5ocDUHEJe5XZVOM5nGsjfh7J/Ek/kvUzZR8G3kETW7QjxLZ5GCrGSOL97A6J7RUbRUgV4pWzDqN5BQSc4JJwS7gknBACVFyNRcgCYLV11KlqC6gBK6ss6UJKWyPcYW/wAyRavdWS9LH/Lj/gj+ZIl1OE39nO1deZW2o4TCG0U5J+xwKwSVj1kJKRIaFP8AuIf4kf4wteurH9Fn4eI/9kf4wtmLFpw+zOB2yvXh4MQLUAYli1CGrUcMSMaoOuGtstltbWMkABoblBltLnHDOq0MhVvTuqrJpBII2F3yi6uWBG2g+KFWVral4PUZ6waZMljY9pI9IMxnUYELNptIzMebsZkYDQk3sTSuBHBXnWWRvUhZS7HXLa5xq496lNEat+kswDDcJ6zjQGrvWx20wSFY0u9tDPrLbxKSOuxwzY+ppyOaDSmjb7DgrladWo4LznOvPO0581DzAUKL9AM1/Sbjrru/aDkpKy6SwuXi0j4pGXKm5Jaw2AF5I5qNZGSATn/hXsmU1ReLLr9aWta0vc5rQahrzGScMcjjn3qw6q66m0TPjc6UVoWX5S44DrNrhzHasvLyE5stqMcrHtNCCCCpzNFcqZrOnraWT2TMgyvBxx/Yv71a7G4GNpGRAVC0tbRMbBIPlSO7D6F9R3q3aBnpExp3Cibe4i1iTcEi4JdwSTkAJUXI1FyAM7/W9a/Us/2H/wBaEdL1r+bg+zJ/WqMVwWbMz0votH3UXz9b9p+ag7pP61XdZNZX22VskjWNLW3AGXqUvF2NScesoYIyhyb3GU8PTg80VZggpeCah4JuEcKjVzUnYmrLPQtcNhDh2GquH6yJfmou9/vWf2WemGxSLSlZpQ2GToUsRZ1Fexb/ANY0vzUX3/ehHSNL81H3v96qS5HfT6lP47De59fyanq3pt1phc9zQ0hxbRtSKANNceadaRvmF4j+OR1csd4x20UH0ff8Z/8AEP4GKw2lxa0uAqQCQONFsTcqdzzGIhGniJRjokzLLdZpGOIka4OGWZJO4invV71Z0wDZaYBzOq72Hu8lQbZrvPJQ2iCMNGFAHtderiQTVSmhdIhzC5kcke8PFKjhwSy9SnKOkkO9M2svcVDzuoMU7mfUqG1gnuxIKlbt0wkeamgodtDSuVVCyuxoMh+fII09ppxJTUWjh7E1IU2PGvO7cEdjqtHA078UjFLt+77U6hoKADrVqTwzVWCLbq9OXGBlcGSlwrsrG5p8x3LQ7D+zZyCyfR85aGkYGuHnRafoK3iWFtMwKFTTlyK1Y8yw2a03hQ5hHcExjsjjiMOKfUNMc04QJ0QoVyAMBK5H9A7ce4rjA71T3FZD1wUIUb0R3HuQEUUFjghQIUFgwT6yT7CmCWhBByPcqyV0MhKzJZpRgkYgdx7ilmtO49xWexrUkaF0d/8AHk/if+GqzvZUKs9HQ+AkqP8A6f8AhqtTgujS4EeLx/8A0z8SkWnUmAPdIHNa4kml2oFTU0xwx3BRs/wYLQ6oVu0tq8ZXFzZXMrmLoc3sxBHeoo6iE1vWh31Y2tx3mpKr3bKOtm1kyrzWoNFSVU9L6SEz7gOFDjyXW+xzmZ8T63mOLXVyBBoudYo4WEki9tccuQUWsXvchZ7OKmvJINs7aHiDTmnMsjJMnUO/YU5sWrL5MnCh25jvyHI0U5rLUplvsRzLGaVTnR0dfAdpVjm6N7SGVjc1+FbuLXdlc0toLUuVlTMwjHdSh2gmv91R1I23LKDvsQtoBa1vAmvkrfqjpCjSK0Ozt38FMN0NA+MtN14JxoaGuOLSMa4ke9NI9Fxw/siXCtBU444kVySO9SHd3cuei9I1FHYEdvipAlVLRtoxqD2HZjTwVjs09QttOeZXMNSGV2F1y6qBMFk7RAQjFAgAhass6Y2ATWf+G/wePetVWWdMo+Fs30JfxMVKnCbcB7def0M6XFcgKzHpA0bqEL0k0YLzWSvSVlNY2He1v4QnUuZx+1P6ef2D0RS1HQFOOMEIRSEcohQAm5Q2s2s8Nhh9JO7PBjG4vkd6rR5k4BOtYNOR2OzvnlNGsGA2vcfisbvJPtOxebtZNZJbbO6aU1Jwa0fFjZXBjOA8TUlAF007rfFPZf0xwbHM972CFpqXBlA0k8G0q7AeSzjSGlHzGrjhsaMh7yk7iVs9hc/4gw2u2KtlHVjYqdS0Iq/wQ2jeQVK6O0m9prG5zT+64jyS1l1ar8YnsP8AZPv9Ije8cW0d4ZpcqsNmdKn2Vi3HMo/Mfw682poAe4uAyJAB7HBWKPXN0sYJJa8DPeMjXeK4EKmt0ZJGDdd6Zm7G83jdOPcmH6dg0ZFtfGg9iTKlCesRc1VoPLVVv3ky4t0qb9cqnEA4V3hPxaHOpQ4OHjsx7fBVGzWgveOyvepyz2ijfo0p3VKTKFi0Z3JPQdrc14q4mtQRzw81eNHz0JHDDz96zbVyUl5Jyq0duDlfrM6jsdlBVaqOmhjr6u5PiULlGiYrloMxeCEUhHKAhABFlvTOOvZvoy+ca1MhV3WzUqO3mMySPZ6MOAuBpreu51H7qrJXVjRhakadVSltr9DBwUFVrP6m7P8APzd0fuXDobs/z8/dH/Skd2zten0evyMlK9JWE/BR/QZ+EKkfqcs3z0//AOf9KvUMV1rWjJoDRXcAB7E2EWtznY3EQrKOTlcMUCEoCmHOClQGuGtsWj7P6WTrOcbscYNC93PY0bT7SFPledulzWcWq3uZGaxwD0TaZFwNZXD62HJgQBCa2642i3y3pn4Ct1jcGRg7GjfvJxKhQpvVDVCS3SlrK3WirncfktHM0HaN4TWwavzyuY0RvBeaCrSK40NBtocPDNSQMrNAZHhjQSTsGfFXzR+qNqc0ejsk5aBX9m5opwJoD2LVtQ+i+Cwsa57RJaCAXOcAbh3DjXyw3q6TTUcG/Kd4DaVScFLc24XGSw13BJ36mFT6uWqzx+kmsrmR4EuF113i8NJLe1R77cBkt+0i8XXA0IAxacag4YjtXnrWewCz2uSIfFBqz6DheaOwGnYslSio6o9N2d2vKveFRK62sI2icONRg7Y4e3eFE2+yiYEgUlGe51PbxS1/FIWtxaQ8bMDyP58VWGj0H4txqU3nV1z/ACvihHRNrDQSfjZcipuwtMjXAfkKv20C82RuT8HcHf3z71J6Lt5jcHA45GmfaNqbNXV0eWcHTm4Pl+3LNoGy3Kg8CDxGCukDw5vGnlmqvYtIMc1oqBXM1Iod9CMu1TkOVaVHrNVKc2mUqxTQ9FopsK5MP0rc4IVpzozZDVCgRkCYKCoKI1ECCQpCKjlAUAFQFCQgKAClFKMU10lpBkEL5ZXXY42lzjuA3bycgNpIQBUelLXL9CstyM0nnBaymbGZPk8aDieCwHR2jn2iURxirnGmGOafa16xyW+1vldm80YzO4wYMYPziSVqXRLqeISJ5G1eKUG0yHFrR9EdYnfTcpAvOp+qEej7PHG1oMnxjvdIRQucdzQSBzO8KWdZovTXmta+cYOlPyOHA45DH2lktbrxZHQyEVkk+TGNjRvOdB2lHa9lnjDR/k7yoAd2i1iNtScVHaNnLnPkdsHnl4AqJtdsL3Y80+0U/wCCed7qDsA95VgFLdP8C9xzeQAsf6TYqWljvWjFfqucMewhavpGbqsaMSauw45LL+lOGjoa5lr6/aCTV4To9nO1XyZR/SI56zSDtCa1Ro3rNlO7GryfMRgq5jmHPED6TcvzxUxoCQSNF6g43a88VD1pITvoferZqzYb0Ty2lWSCuFerJRwPYb3cmNXRx6ysk3/XT8fckZ7M1rQb1a0FKUwqNqnNCxuYCDWhw8CfYEMOia3C4VoagAUaMMDvKlY7NuFKd/NTSpuOrMNWopaIjnWFtclymxENwXJuVCczL6gQVXVVygKBcuKAAKKUZFKCQCilCUUlAAFYp04a43pBYoz1Y6PnptkIqxh4NBB5uG5bBpbSsdmhfNM4NjjaXOJ8AN5JoAN5C8rAvtlrLnGrppC5xzxe6p8+4IJSu7Fm6N9WXTTCQiuPVwrjtdTh58lvFljbG1sUeLqUNMbrTiS4jfmT8o8FCaoaHjs1lvEUq3tEQoT9ZxP3gn7bY+6QwEXiS4jE1JNaHhkFNgb6E1NamQtpUDcNp4nioG16RvmqaSwnPGv73vTVxIOI7lYqOr+CmNE9aO7svGvc3BQDX9qltXJMHjcbw7RT2KAH0kfWJGG8ncMAAsu6WHD0kQGwP82rTZJscRVZb0rO+HYP3Se8hKq8J0Oz/bLwf0M/XAoFySdK4SU9Yclc9QZiXvaMbzGmlafEdh+JUqU4jtVr6OrZctrAcnh7O9pI8WhWW6M8/WjNef8AmpqlliIbjSvlyR3BKkpJyecYLRAj+jXIAud5DVJXkN5AClV15EvIKoAPVASi1QFyABJRaoC5Z30v68/odn/R4XUtFoacQcYojUOfwc7Fo+sdgQBROmDXz9Ln/RYHVs8LusRlLMMC7i1uIG/E7Qi9Fer3pZ6uGDcz3F3hQfWVEsMNTeOQy5rUeiaaglIJwv14YR081G7sOUcsM3X6GkaQlJjkpsEVRw9ICQOyncgs0tGDmfMpC1SXhKB80x/3XED7oRI31FOfjiriALXaKiijw5KzFJBSAo0p/oV5aZDvDR4n3JhGU+svxDzHgP7oAf2Vt+T91qy/pVtN61Dg3Dv/ALLV4I7kXF2J5LHOkd9bSODB+JyTV2OhgPa3+DKegQorkk3SEps281J6CtXo543+pIxx5Bwr4KMm2c0tGc+SsUp8bv8Auhv19A5yY6KtPpLPE/1o2HtuivjVLl6ccZqzsK3lyRvrkEFxEiH0iaCRGEikB1fQ3029IhEiAHF5EMwBpUVOQrieQTG36TbCy8803DaTStB3LPbXrdencSx0gJpea0lrafJrsVJSsMhDMaLpbSgs8L5XBzgwVDWAl73fJY0DNxNB2rANK6r263WiS0Wi5E+Q3g2R9Dd+SxjRUgBtAK0yWlxW8SNvBzxhSjq4cAHZKJtdpLzjsyVHUfIYqS5mVWiIxksIoW4EFXXooeQy0uzBdG3vD3H8LFCa82Qtc2QDBwunmMR4V7laejCC7Y2u2yTk04C4wfhf3pkOpFWVy+WeVokY3MGFtcc7hIPgSk7O67ebtaLvOmR7RQ9qPaLD1YpqULAC4bxSjx3eSVttiGDmihrSvMEjy8UwQMXQu3FcIU+YHtz6yXMgHxhRSQRrYDSqfWBlRTj+fJJSWtmwVS9gkNetQAjABAD3Sc1xjiexYlrvLW0n6LfaVsGlWXo6HZj4LFta5K2l/C6O5oSaux0cAvWfgQhXIKrgcUk13EZjgOYSsRxSVo9yUZmFZ7C4aT/w1vUO037CwbWF7D9q8PBwU45VDoytFYZmeq9rvtNp/wCFb3psdjnYhWqSE1y5cpElhbKjiVRzZkoJlID8So3pUxEq6W0UaSMSASANpArRAEHrPaPSFzKAltQ01oW1AvYjHGgFOCqrdPizUYInmNtAXClBU4554kkqRtNouuLqdUuLmkVddBxLXbe3iobTukm3HEBpwxBNAd9DtWa92bVGysWU2oSNBbQg5EZKOlCr+qGmbtWEn0bj1amtw7Ry/wA71bZowVDVguQGmNHCeJ0ZwrkdzhiCh1Qa+B8cbhRsTIgfVL3veXEHbiQpg2A1QPhpgRVWjPKUlDMXEm9Zi6ubHGnMHBDKWtjYZDSpb91pr44KuRaQfcuV6tKcglZ9IueG3gDdJO7MEe3wTlViKdKRLyab2Rt7TkmT5C81ca+ASbtItpgKcwiwSmR1BjwAKspJlXFoXByACLPpO6cBWmAT6LR7qE0x2VoFGv0e4Puu6owoRQ1J3cvaFYoP7La/Sx4ihyI4rGtaG0tcw3Op3ALZY7K2Gt2rr2d41IIwBGwClViuskt61TnfI/8AEQlVeR0cBo5P4EU5AVxKABKND1YlaDklGlI2nIc0qFPIUn6zLr0aWmlplZ67K9rXD2OK0NyyrUi0XbdF+9eb3sNPEBao4pkdjNi1apfqEquRaoVYyC7ZkqJlGtlSgmQBIiZG9Ko8TIwmUgI6es8Zgle6rbsb3EtN0kBpJ7cM1k+jtORPY5pc9riM5PhADkCCM+0LQNerfc0fP+80MH13NafAlY7YG4E8QFSSVrjqTbeXkWiG3NibjIxxNfiZU7BgVK6J1raOq57S0ZVNCOArmqYAgISzV3fM1eDWqDa8dpp45J9Fb2vFW0cN4ofELEZhVzRxWiahxhsJAGMjnu5Blxo8S5T3dxTllLaxzDtojGLDAgogspOWNN+HcUnLG5u/88VRwaJU09g5j3qb1aaAHnbVo7KFQLbWf8qS0JbgHluV4V7RX2HwRT4iKmsWWlr1DaSk+EjO5xr2/wCE6Fp4pjaWBxc07cQeK1mRA2+0AEccO1YfpN9ZZDve897itktvWgf6zKGvELFZ3VJO8k95SKvI6eCWkvL7jchBVC5FVBjEbXkOYSmxJWvIcx5pXYrcha4mP9GWv0U0cg+Q9ru44+FVtD1hzFtVkkvRRu9ZjD3tBUwKYxaRYZcuquTDnkeJUcSq2CxRj5v7DfcjthYNrexjfcrWIKoJEYOJ2HuVtDW+s7sA9gRg0f8AZ2VRYDIelGctsjGkEX5BmMwxrj5lqz6yt6g7StA6dbX8LZohe6rJJCHE/LcGjA/wyqHGKNaOAVJmnDrVsMu2LkLsko3DQftAtT1Ts12GOvqBx+u57qeIWWwsrKB2d+C23RlnDY24YABvKgw806O5hqP1fMeQGpoE8kZjTP3BK2SzjMJ1LFdjdT1T5JhmIn/+Y1zQaUJANRxFclH2qwuj6zTWmI3qyCMADkkrVZatNFRwTLqbRGWfSQcAcjtFfLglX24HcKKDMdKt9U07NngQmWk53NIc0kA40zGPA8QVYqTFu0iSx1MAQa8aBZG9WjSGnJQCDQggjKhxFMwqu9Iq7o6uC4JCDkFELkVVRLELWcO0JYZJG1ZdoSwyUvYUuJirCte1cnv2OA/9bR2t6p8lkDCtR1GeDYWcHPB4G8T5Ed6mO4YnWmvEnEC5cmHOJI21/rHsoEQ21/ru+0UmUQoAO60v9Z32j70i6U7Se8rnFEKAMg6RrTf0g5vqNjZ928fF5Ue4Iml7R6W3SvzBleRyDjTwARqqkzbhlo2AucUJyRHFUHvQLoz9u36TfxBbhojESN3Ob4sasN0cevXcR51W36FbSSQ+tdP3QPYnR3MVThXmTFhdSvBSNahR8baO5hO2OwTDOC9qRmdQJwE2tZoEAVzS0d2RrvXwPMYjwvdyiNK4w1HyXEd9D71O6TYXtIGYF9vNuI8cFCyC9FIBkQ147a+9BJV9Jt6p5KAcp7Sj+q8cvGigCs1Xc62D0pvxEnIoRnoG5qqLPca2rLtHmlxkkLXl2hLjJWewiPExSMYLROjqatmkb6smH1mt9yzlhV56NpsZmcGO7rwPmER3LVtaT+BdUCFcmnMHRKIUJKISgACU1t1ouRvefkNc77LSfYnDioHXW1XLBOd7bn23BnkSgDH7AKvJO495T1ybaNbmeQTh6XLiN9FWph9iSkOBSgKRtB6qhDJvQLYsito0BLUk77lPsn+3isYsg6p7Vr+iHXZHgZAx05EE08UyG7MlXgiW4DLu70eM4orBghc1NMwvXBM7acEu16a6Qd1UARUGL6bAPaooRXbRKzIOZeZyvYgcj5hTFnFBVRmljR8b9odQ/Qf1XDvLT2IJKNrF1X09YeR/uoQqx66R0lbyPmFWyVmqbnYwulEI9ECM4opVQY2te3mEuMk2tpx7QnLcld7CI8bACt/R7PS0lvrRu7wWu9hVQVj1MfS2xcbw72OUc0MteEvA00lcuK5NOULlEJXLkAEJVS6S3EWHnJGD94+wLlykDNrB8Tt9gS0ma5ckvc6NP2aOKRtPxVy5EQqbB7J8ULWdHftpfpN/AFy5NhuzNV4UXCE4BKoVyYZgrk2tuS5cgBjGoLSJq/H1SuXIJRVtej8OOR81WSuXLNU3OxQ9khNyAoFyqQxpbc+0J03JcuV3shEOOQCnNVnf72H6fsIXLlHMcuGXgamhXLk05J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28098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data:image/jpeg;base64,/9j/4AAQSkZJRgABAQAAAQABAAD/2wCEAAkGBxQTEhUUEhQVFRQXFRUXFBQUFxQXFxUXFBQXFxQUFBQYHCggGBwlHBQUITEhJSkrLi4uFx8zODMsNygtLisBCgoKDQ0NDw0NDysZFBksLDc3LDcsKzcrLDcsLDcsKywrKysrKyssKysrKysrKysrKysrKysrKysrKysrKysrK//AABEIAP0AxwMBIgACEQEDEQH/xAAbAAACAwEBAQAAAAAAAAAAAAADBAIFBgABB//EAEUQAAEDAQYDAwUNBQkBAAAAAAEAAgMRBAUSITFBBlFxYYGREyIyobEUI0JSU2Jyc5LB0eHwM1SistIHFRYkNENEgvGD/8QAFwEBAQEBAAAAAAAAAAAAAAAAAAECA//EABcRAQEBAQAAAAAAAAAAAAAAAAABESH/2gAMAwEAAhEDEQA/AKO9r5tDbRK1k0jWh5AAOQHYujv+0/LyfaSl9j/MzfWFDiWJCrmK/LSf9+T7SOL4tX7xJ9pVkeiYictIfZfdp+Xk8Vwv61fLSfaQA1SAVQcX5avl5PFe/wB+2r5eT7SABVTDEBv78tVP28nihm/7V8vJ4qBiXMsrnei1x6An2KKIOIbV8vJ4j8Fx4jtXy7/V+CLDcM7vRif3tIHiVa2bgqZ3pFrOw5nwCcOqJ/Etr2nf/D+CF/ia2D/kP8G/gtfHwCz4czj9FoHtKNaeB4C2jHPa74xOKvUJsMrDu4ptu1of/D+C8PE9u/eH/wAH4KwvThSaGpp5RvNv3t1VMYkBzxVbf3l/8H9KG/iy37Wl/gz8Eu+JBfCiDTcY3gNLU/wZ/Sln8cXiP+U/7Mf9KFLAkpIEFj/jy8f3l/2Y+f0V6eO7xH/Jf9mP+lVHuf8ARUTFkqbVsOO7y/en/Zj/AKV6OO7y/eXHP4sX9KpvJIThRDV+OO7y/enfYj/pXKiauThtaK+RW0zfWFRZSiHfMh90zU+Ud7VCMV1WItFa/kmIXlQjiTEcS0hiJ9UwzJBjhR9FROidu2wPmdhYK8zsBzJVR/ecQcGl2ZOZaC6nPILZx3vFEwR2YtaSKumkBwt+dhyLz81QPNu2yWRmO0vZX40hAHRrN/Wps4qi0gs9qkGxjs8gaehcACq6zXjY4nB5L7RP8o9uJ5+iNGDsFFc2XiaF5pUg8jso0G3iV29itg/+QPsK9PFLB6UFrb2mzy/cFaC1g0of0UwHoKB3GVkHpPeznjhnb7WI1l4nschoy0wknQF4afB1CrhzufrVbeVx2acUmgjeDrVo9ozQPEg8qdn4rO3vwnHKS5jjG46jVp7tQkZeCXQ+dd1rms5+SkPlYT2YX5gd6Xj4ylszxFekQhJNGWmOpgk6n4B7Cgob1umSB1Hty2cMwf1yVY9i+oW4MmZQ0c1wyIIIodCCsBet3mJ+E6HNp5j8VUVLmBKzsCec1LSN5IhF8aGWpt4QHgIF3tS8o6pxzUCSNULkZc1yO1q5BZXr/qZvrHe1GiahXp/qJvrHe1MWccliLRo28k01tNOgQowmWvAoe7x/QWkQs8zjUkjCOg/RVfesryM/NGpB1w50NO3VW0XkyMNRpnXTX9EquvCWKuI1IzIByBpq95O1Mg3ZUIWGfQRsOepAOe2RpkFZmOXD6BJ1NXbbbqonvMGnkyQ34LRkMtzuU8y7bTIwP8nnTUVBI8UBILTKHUJa0n4JYaHpVSmkDH1q5g3BGXUckra2yhuF9RsanMdeYSbbLaZfNaHPA1GuXVBpm3q4sNHDbNpIPQ57FRu3iq14i3ypwgOzIB0rQjKvJU9z3LacVHMNN8WWX3q0tkIhYWuJZUUx0rXwzpogtLHx9NGaSlsw3o3C7x09SvrJx5A70myM6gO9i+V3s0NYC1wPzdCe1x2HYkGCQCof52zRTXk0bnXVTDX3uzcQQSejI2vI1B8CuvGGOeN0cgD2OFCDmO5fB23q7D75QOBoDmM6aHYlMWXiq0xurHJUZVY7Nppr06hMXWusFofddoFmlcXWOU0s8jv9pxP7Nx5LT3rZBNGW76tPI7KhbaI7zsbmP812hGuB4FWuHZmCpcHXm6SExSmk8DvJydtPRf3hBSTtLSQciNQl3/qqv+JbLn5Qb5O67FZ95RAJAgPR5CgoA0UXMRCoPGVQqFyuUXH9Fcgubxb/AJib6x/tKYs6Bb/281flH0+0UazhYi041BtbC5rhUAjPWmVEdhSF7tJ50FKgbrSKm22tzRm6udKDlr31SUxdI9jAakkZbVO5RLXAX0AppnvX8gr/APs1uHytoMklC1mYHxnHTuCo2fCHBzGtbJO0F1BRtPNb3blblsIAoAKKMZGyKHLLRWawxuFHMaeoChBd0bPQaG9E4SokopaSAclXXjYGPbRzQRyIVpIUpM5VHzTiXhplSW1pXSvLZYa843RmrQWuFcwdzqa8819lvZmIEL5xfsNCQf8A39ZKssnbLbjbmfOAoKDQD7+1MSQ+TwtcfOw1I66DuzVdaIg19NlYY208s94Lhk1g+ERoOg3KqrC4L+NmlFD5hcA8HkfwqtZeVo9z3hDOMo7QBFL9L4DvWF8sx69uffVXcvEj5LP5KU4nsc10T9xhOh59UH1m3jGxzez1rHSHVaW7bYJImP1xNafEc1RXmyjz1r96yhJ4OyC7JHUXx5IAEqEuiJI1DeUCZK5FdnXuXqC4to9+l+sf/MUxE1CtY9+k7ZH/AMxTEIWYtFCQvySjRpvQVpX/AMVmGqh4jkxubG0jEMyDyOhqtITLPOGEFxAyyy0W/wD7NDk8HXKuVDryWEs12TObixUFcJIa8AEUOoFFs+A5oYMZlmaHE085xpl1+9VY+ksRGpCO8oiKiRjhza4H2Isdsa70SD0NVFNFQK8bJVDmmAUEZSkpiiPnqoOzVRS3j2LD3+K9QtrfMoAWCv8AnyKqMbe7RUEdPyKrnN5q0vAjXY5pGykYxiFQM8J3psexVQo4KiuldAd0EqwvOdpNG58yNPotHJIOQazhHifyYEMp8zRjvi1+Cexaa35u51C+VLe8NWoyWduI1Latz5DMZ9CpSn8FNUN6YehPCIXe1Ac1NEUQJ/13IFHhcucVygvrV+1k+sf/ADFGiKFaW++yfWP/AJijRNWYtMMCyV6RkWuQkVbRtCTQZNG/Va5tKLC3nI8yOa+pLSWkn4WdQtI03C19SREh2cTtWHMF2E0IG1KBaSLiAeXwPDPJBmTMINHbhxI51WNu6uEV1BacI1801I7wt5cdxh08z3CrcDRHX5xLifCioorylaXYmiCFtTQ4Q0kV+CWkEJBloa51YpS14Iza/CT1doeh8VobTwewtkDicTjUP3bQ1GEFVlj4KEekjicsy0U10OaDb3DbD5P31/nfObhNO0c0C+7eatbE4F5rQH7hurG67DRlDXzQG1G9BT2UWOvuQh8uHYUaTrmdfuUV77qnrUSPdTIiNgPqr7SErbr/AHRikptcWfpeSjI8MRyVbYGzOcGB1M85DmGN+ZHpXtKqL1dbGTuZ75IwHzXEVDhscslUaezTC1mlntge8f7T4Wtc4dhxfiqziS6ZGRn3yF8hIpA2vlAM61NaHbYKvuKIGQuILHNxYqZZYTmCEV1yfCxEOoKOzr2ZoMZamEEtNWubqxwoRnySRFCtRxTbJCwMna2Rw9CfR4ps4/CWVqqotpcMqOxZAnzS2hOrc9eqAAvXUXhRXhC3fDMGGzt+dV3iclh4mYnAcyB4lfSbNGGta0DIAADoolFIQyK7KTndVAO5Igb25JeXojud1QJECbyF6oS5LkGin/aP+sf/ADFMRBAkHvj/AKbv5im4gsxaI2Kqpb/smH3xjfOHpb1Gxr3rQsaumh5Cv5+0Koxl22o4xlvU69PavtN0QEQsOdcOYOtDmPavk1rusNfVuJoJGW2oGS+y2QgADkB6ghAPc9eXeae1S8g0cidANuxNzFp1ULM1pNRnRFCtsgiiPQ+O6+euOJxxVo6od2VNQe4rfXuQWmqwlpJa+tPNrrySCxu25aZ+B1RbXcpcCM1c3MyrAQfDROTjmSUGRiuFjBhH/d3YMwwdTr0VfeUYGQ2V9etrwjksra7VWuvqVRk+L4gQOYz8VlBHoBmTsFpL/kJdhGarIYC00IzIAb21VFdPFhNDrl60FWF6xhpA3P3Ze1IsbXIa7BGlnw9ZsU7NxUnpTNbwlZzg2zOBc52QAwivWpWlcc1GaGSg40V7KqDYjugXJQHPTb4qJaWNAi/Nciuy1XINE4ee7tc72lOwhKAecep9qeiYsxaPGikLowi0VRXX1ZscRIGbc/xWxuq3YomP+Mxp8QKqjbRWl1x0hDeVQOlagetUgN530cQZHm4/erSwQyRxE1xOOdO7QLN2t5gfjEZeSR6OtOxamwWxkjQQe7QjsIOaisXf3EUtcOEsO4fk49FRNvOWtHNGEiho4nXnUL6Nfd0MnbRwz2cBmO9Ye2Xa6I0OYVRZ8M3z5M+TecjoStRaLaKVqvm05O2o7kSO9nkYQSezVBa31eAcaBUMhyUnE71qgWg0BKCgDsU5OZw55Z9gonbcGgiRwwtjGXxifnKFzRsIeS4YsWedKBUd+3jjdgYfe2nUfCPMndBW2qcvcXHUnw7FGCuIU1qKKJVlw9Dima0amoFdsszTeirTb3NZyyIV1OZpzP3ZBNpmKCgoMwFEsUZBLVEtR3oJCIC9LzMTTkvIgQk1XIxoVyKu2MqT1KsIGIVnhT8UayqTGooavQ1Ea1VAw3NWV1O9Jp6pQRqdk8141O3jqqLQWUFyVvq7WuzpQjcGh7QHDRWcLwjujDtVFfP7xkcxhbHapWfTbioOQc1Zi1unPo2h8nOoIA+0vqNv4XgfnShPIkKitvCcbQS1x71Rh22V7s3vJ78vAJyxx4HVCs5rBgNEB0aI8ldVI2ptck7IKBAbFiP0jRB87t37R+HTEadxoll9ObwfBXNpPedeaMeGoAKCNvX/ANRXysBbHgm7CCZXtIOjKgjLcrVWS54mH0G16DZPlgQAaPWhvCZLEJ47EQtKg0R3lQIRC8jUvKOSbkCVmagVXKbguRWts8aeZGgwsTrGrMVEMU2sRA1FaxUCaFb3FY6kvI0yHXcpGKEuIAzPsWps0IY0NG2vVCKW9LM6M425sNf+p/BDgtootBKwOBB0Oqy173eYzlpsUBbRbxzVHeN7g5BLWhz89D1yKq5mHcAKic09Qk3uIUqKMoRA5DVNXTFWQHZoJ/XilQrq44KML/jGg6BA6Iq7Lnxoi5xyUCrmLwsRy1eEKhUxoErU+QgvYgrnRKAjT72qOEIEHxpSaNWrmpO0tRFWWrkVzc16itjCE7G1LWdqsrLAXZNH67VmNIsarGx3a52ZyHtTlksDWZnzj6h0T7HVVEYLK1mTR37o1F4vQoOohzxB7S1wqPZ2hFK4IMZfd0ujzGbeY+/ks5N2r6nIyoI2OqzN78Og+dHkfinTuOyqWMO9vYguareax0JBFCNiEhaY6KoQkcACTstLclkcLO0nU+cRyDswB3LO2SymedkQ9H05Dya05DvK+i2ZlKjbJQUbgUMrSuiY8UcAT6/FVlqustzbmOW4RVdRRLVMhdhVQPAoOCK5CkyQCel3lHegOGaALnJWZyZc38kGWPtQJkZrl69q9Qb67bAXZuyHrWjs8YaKBAiCajWI2kVzXrnKAKqGmqVEGNyLVByiXL0le1QDcSotKKYgeY6GiCYiNHE9fxRSd4XW2UZjPZ24WKvi5p43UwF4JoHMBPiNl9AfJhFTUnkq+aRztSQOQy8VUrNXDd7omuc5pa9/xtQBoD6z3q3aw7nMoVplc0Ehpd2ClfWlYLyeXAGCQA5VdhAHbkURY0TpO6AI+1GJogVnszHajvCrLbYyzMZt9nVXIdVcQCCDugzBCDI1OWiPC4jlkgvCIVc1BfkmXhBeqFpEtNom6IUsaCucuRZmLkH1WNMMQWIzVzjdev0QYkdBc3NaQYI7Sl2uUw9EFJXlVDEvAUUYOXhcorwhFQtDQ7LmkmwmhJ20T9aIEhqiK1zaoRbmnJY6JZ2qqGqZKbm1CjFojN0RSLBQqZGaJRReiErwsWLzm679qpnhacFVN6WannDvHbzQVD2lAe1NuCA9ELBi54RSovVFfLEVyYeP0VyDfvdQI9nGWaXcjQFYjdMqLlMZhJWqQg5aKoZaUVoSzCaI8bkRMhRCJRRoivV4SuJQ5CgjK9RjUESMIAWpJkZpy1pWiIYiKmCoNUninqQQcF5RIxXhinfERQta09a6qwCCIUJGAih0KmSuVGetdnwGm2o6JN7VprXZw9tPBZ+aMg5oFXIUmiM9qG4KoVNKLlMtXiDexjJTgFF7EFMt3WI3RI3c0rbhmmXtyQLUz2BaZEspq0IgOaWsTtk2QgK0r0qAKmoqDigvKI9Bcgi3VEqoNC8mfQIgM5qhBL2q1Buu6LZ31aDpVUMMR3OQGI0Z50UFUbEfdQlpkYy11NCQfNJG2RKsx0PehzzMaaE0NCacx2IjXggEEEc0ApFEOXszkEFUGcq28rNXzhqNe1P1XOagzDkB6s7xslKubpuOSrHqoEAuXL1QbuByOdEvHYzoHEdyLBZXVzfXu/NZjbySShAUrU3NHfY6uBr6kSWzV3WkVUeTlYN0XgsY5+pMiDtQAa1evdQIxi7UN9mruoFcVV5RNNsoG698h2oFaJe0uVibN2paS7wT6XqQVkkAdTEKpgMoP1snG2H53qUxYfnepXUJxhETXuSm/qXosY5qKp74sZkb5mHGAcJP3qvuK75I8ReSBkA0HLLU4dlqfcld/UvPcIpqhiqlCDj7lbzXeCPS9SXddPzz4fmgREoU/KBMm5h8c+H5rhdFfh+r80Qm+hFFTWy792EHs37lphcw+OfBTbdAHwvUqMHh7j2rlr7dw417sQdSoz82vfquRMf/2Q=="/>
          <p:cNvSpPr>
            <a:spLocks noChangeAspect="1" noChangeArrowheads="1"/>
          </p:cNvSpPr>
          <p:nvPr/>
        </p:nvSpPr>
        <p:spPr bwMode="auto">
          <a:xfrm>
            <a:off x="155575" y="-1455738"/>
            <a:ext cx="240030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6" name="AutoShape 8" descr="data:image/jpeg;base64,/9j/4AAQSkZJRgABAQAAAQABAAD/2wCEAAkGBxQTEhUUEhQVFRQXFRUXFBQUFxQXFxUXFBQXFxQUFBQYHCggGBwlHBQUITEhJSkrLi4uFx8zODMsNygtLisBCgoKDQ0NDw0NDysZFBksLDc3LDcsKzcrLDcsLDcsKywrKysrKyssKysrKysrKysrKysrKysrKysrKysrKysrK//AABEIAP0AxwMBIgACEQEDEQH/xAAbAAACAwEBAQAAAAAAAAAAAAADBAIFBgABB//EAEUQAAEDAQYDAwUNBQkBAAAAAAEAAgMRBAUSITFBBlFxYYGREyIyobEUI0JSU2Jyc5LB0eHwM1SistIHFRYkNENEgvGD/8QAFwEBAQEBAAAAAAAAAAAAAAAAAAECA//EABcRAQEBAQAAAAAAAAAAAAAAAAABESH/2gAMAwEAAhEDEQA/AKO9r5tDbRK1k0jWh5AAOQHYujv+0/LyfaSl9j/MzfWFDiWJCrmK/LSf9+T7SOL4tX7xJ9pVkeiYictIfZfdp+Xk8Vwv61fLSfaQA1SAVQcX5avl5PFe/wB+2r5eT7SABVTDEBv78tVP28nihm/7V8vJ4qBiXMsrnei1x6An2KKIOIbV8vJ4j8Fx4jtXy7/V+CLDcM7vRif3tIHiVa2bgqZ3pFrOw5nwCcOqJ/Etr2nf/D+CF/ia2D/kP8G/gtfHwCz4czj9FoHtKNaeB4C2jHPa74xOKvUJsMrDu4ptu1of/D+C8PE9u/eH/wAH4KwvThSaGpp5RvNv3t1VMYkBzxVbf3l/8H9KG/iy37Wl/gz8Eu+JBfCiDTcY3gNLU/wZ/Sln8cXiP+U/7Mf9KFLAkpIEFj/jy8f3l/2Y+f0V6eO7xH/Jf9mP+lVHuf8ARUTFkqbVsOO7y/en/Zj/AKV6OO7y/eXHP4sX9KpvJIThRDV+OO7y/enfYj/pXKiauThtaK+RW0zfWFRZSiHfMh90zU+Ud7VCMV1WItFa/kmIXlQjiTEcS0hiJ9UwzJBjhR9FROidu2wPmdhYK8zsBzJVR/ecQcGl2ZOZaC6nPILZx3vFEwR2YtaSKumkBwt+dhyLz81QPNu2yWRmO0vZX40hAHRrN/Wps4qi0gs9qkGxjs8gaehcACq6zXjY4nB5L7RP8o9uJ5+iNGDsFFc2XiaF5pUg8jso0G3iV29itg/+QPsK9PFLB6UFrb2mzy/cFaC1g0of0UwHoKB3GVkHpPeznjhnb7WI1l4nschoy0wknQF4afB1CrhzufrVbeVx2acUmgjeDrVo9ozQPEg8qdn4rO3vwnHKS5jjG46jVp7tQkZeCXQ+dd1rms5+SkPlYT2YX5gd6Xj4ylszxFekQhJNGWmOpgk6n4B7Cgob1umSB1Hty2cMwf1yVY9i+oW4MmZQ0c1wyIIIodCCsBet3mJ+E6HNp5j8VUVLmBKzsCec1LSN5IhF8aGWpt4QHgIF3tS8o6pxzUCSNULkZc1yO1q5BZXr/qZvrHe1GiahXp/qJvrHe1MWccliLRo28k01tNOgQowmWvAoe7x/QWkQs8zjUkjCOg/RVfesryM/NGpB1w50NO3VW0XkyMNRpnXTX9EquvCWKuI1IzIByBpq95O1Mg3ZUIWGfQRsOepAOe2RpkFZmOXD6BJ1NXbbbqonvMGnkyQ34LRkMtzuU8y7bTIwP8nnTUVBI8UBILTKHUJa0n4JYaHpVSmkDH1q5g3BGXUckra2yhuF9RsanMdeYSbbLaZfNaHPA1GuXVBpm3q4sNHDbNpIPQ57FRu3iq14i3ypwgOzIB0rQjKvJU9z3LacVHMNN8WWX3q0tkIhYWuJZUUx0rXwzpogtLHx9NGaSlsw3o3C7x09SvrJx5A70myM6gO9i+V3s0NYC1wPzdCe1x2HYkGCQCof52zRTXk0bnXVTDX3uzcQQSejI2vI1B8CuvGGOeN0cgD2OFCDmO5fB23q7D75QOBoDmM6aHYlMWXiq0xurHJUZVY7Nppr06hMXWusFofddoFmlcXWOU0s8jv9pxP7Nx5LT3rZBNGW76tPI7KhbaI7zsbmP812hGuB4FWuHZmCpcHXm6SExSmk8DvJydtPRf3hBSTtLSQciNQl3/qqv+JbLn5Qb5O67FZ95RAJAgPR5CgoA0UXMRCoPGVQqFyuUXH9Fcgubxb/AJib6x/tKYs6Bb/281flH0+0UazhYi041BtbC5rhUAjPWmVEdhSF7tJ50FKgbrSKm22tzRm6udKDlr31SUxdI9jAakkZbVO5RLXAX0AppnvX8gr/APs1uHytoMklC1mYHxnHTuCo2fCHBzGtbJO0F1BRtPNb3blblsIAoAKKMZGyKHLLRWawxuFHMaeoChBd0bPQaG9E4SokopaSAclXXjYGPbRzQRyIVpIUpM5VHzTiXhplSW1pXSvLZYa843RmrQWuFcwdzqa8819lvZmIEL5xfsNCQf8A39ZKssnbLbjbmfOAoKDQD7+1MSQ+TwtcfOw1I66DuzVdaIg19NlYY208s94Lhk1g+ERoOg3KqrC4L+NmlFD5hcA8HkfwqtZeVo9z3hDOMo7QBFL9L4DvWF8sx69uffVXcvEj5LP5KU4nsc10T9xhOh59UH1m3jGxzez1rHSHVaW7bYJImP1xNafEc1RXmyjz1r96yhJ4OyC7JHUXx5IAEqEuiJI1DeUCZK5FdnXuXqC4to9+l+sf/MUxE1CtY9+k7ZH/AMxTEIWYtFCQvySjRpvQVpX/AMVmGqh4jkxubG0jEMyDyOhqtITLPOGEFxAyyy0W/wD7NDk8HXKuVDryWEs12TObixUFcJIa8AEUOoFFs+A5oYMZlmaHE085xpl1+9VY+ksRGpCO8oiKiRjhza4H2Isdsa70SD0NVFNFQK8bJVDmmAUEZSkpiiPnqoOzVRS3j2LD3+K9QtrfMoAWCv8AnyKqMbe7RUEdPyKrnN5q0vAjXY5pGykYxiFQM8J3psexVQo4KiuldAd0EqwvOdpNG58yNPotHJIOQazhHifyYEMp8zRjvi1+Cexaa35u51C+VLe8NWoyWduI1Latz5DMZ9CpSn8FNUN6YehPCIXe1Ac1NEUQJ/13IFHhcucVygvrV+1k+sf/ADFGiKFaW++yfWP/AJijRNWYtMMCyV6RkWuQkVbRtCTQZNG/Va5tKLC3nI8yOa+pLSWkn4WdQtI03C19SREh2cTtWHMF2E0IG1KBaSLiAeXwPDPJBmTMINHbhxI51WNu6uEV1BacI1801I7wt5cdxh08z3CrcDRHX5xLifCioorylaXYmiCFtTQ4Q0kV+CWkEJBloa51YpS14Iza/CT1doeh8VobTwewtkDicTjUP3bQ1GEFVlj4KEekjicsy0U10OaDb3DbD5P31/nfObhNO0c0C+7eatbE4F5rQH7hurG67DRlDXzQG1G9BT2UWOvuQh8uHYUaTrmdfuUV77qnrUSPdTIiNgPqr7SErbr/AHRikptcWfpeSjI8MRyVbYGzOcGB1M85DmGN+ZHpXtKqL1dbGTuZ75IwHzXEVDhscslUaezTC1mlntge8f7T4Wtc4dhxfiqziS6ZGRn3yF8hIpA2vlAM61NaHbYKvuKIGQuILHNxYqZZYTmCEV1yfCxEOoKOzr2ZoMZamEEtNWubqxwoRnySRFCtRxTbJCwMna2Rw9CfR4ps4/CWVqqotpcMqOxZAnzS2hOrc9eqAAvXUXhRXhC3fDMGGzt+dV3iclh4mYnAcyB4lfSbNGGta0DIAADoolFIQyK7KTndVAO5Igb25JeXojud1QJECbyF6oS5LkGin/aP+sf/ADFMRBAkHvj/AKbv5im4gsxaI2Kqpb/smH3xjfOHpb1Gxr3rQsaumh5Cv5+0Koxl22o4xlvU69PavtN0QEQsOdcOYOtDmPavk1rusNfVuJoJGW2oGS+y2QgADkB6ghAPc9eXeae1S8g0cidANuxNzFp1ULM1pNRnRFCtsgiiPQ+O6+euOJxxVo6od2VNQe4rfXuQWmqwlpJa+tPNrrySCxu25aZ+B1RbXcpcCM1c3MyrAQfDROTjmSUGRiuFjBhH/d3YMwwdTr0VfeUYGQ2V9etrwjksra7VWuvqVRk+L4gQOYz8VlBHoBmTsFpL/kJdhGarIYC00IzIAb21VFdPFhNDrl60FWF6xhpA3P3Ze1IsbXIa7BGlnw9ZsU7NxUnpTNbwlZzg2zOBc52QAwivWpWlcc1GaGSg40V7KqDYjugXJQHPTb4qJaWNAi/Nciuy1XINE4ee7tc72lOwhKAecep9qeiYsxaPGikLowi0VRXX1ZscRIGbc/xWxuq3YomP+Mxp8QKqjbRWl1x0hDeVQOlagetUgN530cQZHm4/erSwQyRxE1xOOdO7QLN2t5gfjEZeSR6OtOxamwWxkjQQe7QjsIOaisXf3EUtcOEsO4fk49FRNvOWtHNGEiho4nXnUL6Nfd0MnbRwz2cBmO9Ye2Xa6I0OYVRZ8M3z5M+TecjoStRaLaKVqvm05O2o7kSO9nkYQSezVBa31eAcaBUMhyUnE71qgWg0BKCgDsU5OZw55Z9gonbcGgiRwwtjGXxifnKFzRsIeS4YsWedKBUd+3jjdgYfe2nUfCPMndBW2qcvcXHUnw7FGCuIU1qKKJVlw9Dima0amoFdsszTeirTb3NZyyIV1OZpzP3ZBNpmKCgoMwFEsUZBLVEtR3oJCIC9LzMTTkvIgQk1XIxoVyKu2MqT1KsIGIVnhT8UayqTGooavQ1Ea1VAw3NWV1O9Jp6pQRqdk8141O3jqqLQWUFyVvq7WuzpQjcGh7QHDRWcLwjujDtVFfP7xkcxhbHapWfTbioOQc1Zi1unPo2h8nOoIA+0vqNv4XgfnShPIkKitvCcbQS1x71Rh22V7s3vJ78vAJyxx4HVCs5rBgNEB0aI8ldVI2ptck7IKBAbFiP0jRB87t37R+HTEadxoll9ObwfBXNpPedeaMeGoAKCNvX/ANRXysBbHgm7CCZXtIOjKgjLcrVWS54mH0G16DZPlgQAaPWhvCZLEJ47EQtKg0R3lQIRC8jUvKOSbkCVmagVXKbguRWts8aeZGgwsTrGrMVEMU2sRA1FaxUCaFb3FY6kvI0yHXcpGKEuIAzPsWps0IY0NG2vVCKW9LM6M425sNf+p/BDgtootBKwOBB0Oqy173eYzlpsUBbRbxzVHeN7g5BLWhz89D1yKq5mHcAKic09Qk3uIUqKMoRA5DVNXTFWQHZoJ/XilQrq44KML/jGg6BA6Iq7Lnxoi5xyUCrmLwsRy1eEKhUxoErU+QgvYgrnRKAjT72qOEIEHxpSaNWrmpO0tRFWWrkVzc16itjCE7G1LWdqsrLAXZNH67VmNIsarGx3a52ZyHtTlksDWZnzj6h0T7HVVEYLK1mTR37o1F4vQoOohzxB7S1wqPZ2hFK4IMZfd0ujzGbeY+/ks5N2r6nIyoI2OqzN78Og+dHkfinTuOyqWMO9vYguareax0JBFCNiEhaY6KoQkcACTstLclkcLO0nU+cRyDswB3LO2SymedkQ9H05Dya05DvK+i2ZlKjbJQUbgUMrSuiY8UcAT6/FVlqustzbmOW4RVdRRLVMhdhVQPAoOCK5CkyQCel3lHegOGaALnJWZyZc38kGWPtQJkZrl69q9Qb67bAXZuyHrWjs8YaKBAiCajWI2kVzXrnKAKqGmqVEGNyLVByiXL0le1QDcSotKKYgeY6GiCYiNHE9fxRSd4XW2UZjPZ24WKvi5p43UwF4JoHMBPiNl9AfJhFTUnkq+aRztSQOQy8VUrNXDd7omuc5pa9/xtQBoD6z3q3aw7nMoVplc0Ehpd2ClfWlYLyeXAGCQA5VdhAHbkURY0TpO6AI+1GJogVnszHajvCrLbYyzMZt9nVXIdVcQCCDugzBCDI1OWiPC4jlkgvCIVc1BfkmXhBeqFpEtNom6IUsaCucuRZmLkH1WNMMQWIzVzjdev0QYkdBc3NaQYI7Sl2uUw9EFJXlVDEvAUUYOXhcorwhFQtDQ7LmkmwmhJ20T9aIEhqiK1zaoRbmnJY6JZ2qqGqZKbm1CjFojN0RSLBQqZGaJRReiErwsWLzm679qpnhacFVN6WannDvHbzQVD2lAe1NuCA9ELBi54RSovVFfLEVyYeP0VyDfvdQI9nGWaXcjQFYjdMqLlMZhJWqQg5aKoZaUVoSzCaI8bkRMhRCJRRoivV4SuJQ5CgjK9RjUESMIAWpJkZpy1pWiIYiKmCoNUninqQQcF5RIxXhinfERQta09a6qwCCIUJGAih0KmSuVGetdnwGm2o6JN7VprXZw9tPBZ+aMg5oFXIUmiM9qG4KoVNKLlMtXiDexjJTgFF7EFMt3WI3RI3c0rbhmmXtyQLUz2BaZEspq0IgOaWsTtk2QgK0r0qAKmoqDigvKI9Bcgi3VEqoNC8mfQIgM5qhBL2q1Buu6LZ31aDpVUMMR3OQGI0Z50UFUbEfdQlpkYy11NCQfNJG2RKsx0PehzzMaaE0NCacx2IjXggEEEc0ApFEOXszkEFUGcq28rNXzhqNe1P1XOagzDkB6s7xslKubpuOSrHqoEAuXL1QbuByOdEvHYzoHEdyLBZXVzfXu/NZjbySShAUrU3NHfY6uBr6kSWzV3WkVUeTlYN0XgsY5+pMiDtQAa1evdQIxi7UN9mruoFcVV5RNNsoG698h2oFaJe0uVibN2paS7wT6XqQVkkAdTEKpgMoP1snG2H53qUxYfnepXUJxhETXuSm/qXosY5qKp74sZkb5mHGAcJP3qvuK75I8ReSBkA0HLLU4dlqfcld/UvPcIpqhiqlCDj7lbzXeCPS9SXddPzz4fmgREoU/KBMm5h8c+H5rhdFfh+r80Qm+hFFTWy792EHs37lphcw+OfBTbdAHwvUqMHh7j2rlr7dw417sQdSoz82vfquRMf/2Q=="/>
          <p:cNvSpPr>
            <a:spLocks noChangeAspect="1" noChangeArrowheads="1"/>
          </p:cNvSpPr>
          <p:nvPr/>
        </p:nvSpPr>
        <p:spPr bwMode="auto">
          <a:xfrm>
            <a:off x="155575" y="-1455738"/>
            <a:ext cx="240030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842" name="Picture 2" descr="http://www.giglioco.com/wp-content/uploads/2013/07/goodbye_michael_scot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3407" y="2167501"/>
            <a:ext cx="3164085" cy="29128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5844" name="Picture 4" descr="http://us.123rf.com/400wm/400/400/ndoeljindoel/ndoeljindoel1209/ndoeljindoel120900042/15290545-ingeniero-industrial-planta-quimic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28269" y="2167501"/>
            <a:ext cx="3075404" cy="29128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5528269" y="5583370"/>
            <a:ext cx="3405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Un ingeniero </a:t>
            </a:r>
            <a:r>
              <a:rPr lang="es-ES" sz="3200" u="sng" dirty="0" smtClean="0"/>
              <a:t>DISE</a:t>
            </a:r>
            <a:r>
              <a:rPr lang="es-ES" sz="3200" u="sng" dirty="0" smtClean="0">
                <a:latin typeface="Arial"/>
                <a:cs typeface="Arial"/>
              </a:rPr>
              <a:t>ŇA</a:t>
            </a:r>
            <a:r>
              <a:rPr lang="es-ES" sz="3200" dirty="0" smtClean="0"/>
              <a:t> edificios.</a:t>
            </a:r>
            <a:endParaRPr lang="es-E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241664" y="5583370"/>
            <a:ext cx="361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Un gerente </a:t>
            </a:r>
            <a:r>
              <a:rPr lang="es-ES" sz="3200" u="sng" dirty="0" smtClean="0"/>
              <a:t>USA</a:t>
            </a:r>
            <a:r>
              <a:rPr lang="es-ES" sz="3200" dirty="0" smtClean="0"/>
              <a:t> computadoras. </a:t>
            </a:r>
            <a:endParaRPr lang="es-ES" sz="3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13"/>
    </mc:Choice>
    <mc:Fallback xmlns="">
      <p:transition spd="slow" advTm="22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5608" y="136088"/>
            <a:ext cx="7498080" cy="676882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i="1" dirty="0" smtClean="0"/>
              <a:t>Yo quiero ser…</a:t>
            </a:r>
            <a:endParaRPr lang="es-ES_tradnl" b="1" i="1" dirty="0"/>
          </a:p>
        </p:txBody>
      </p:sp>
      <p:sp>
        <p:nvSpPr>
          <p:cNvPr id="10" name="Text Placeholder 18"/>
          <p:cNvSpPr txBox="1">
            <a:spLocks/>
          </p:cNvSpPr>
          <p:nvPr/>
        </p:nvSpPr>
        <p:spPr>
          <a:xfrm>
            <a:off x="674710" y="172890"/>
            <a:ext cx="4023360" cy="64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s-ES_trad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ES_tradnl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mecánico/a</a:t>
            </a:r>
            <a:endParaRPr kumimoji="0" lang="es-ES_tradnl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8"/>
          <p:cNvSpPr txBox="1">
            <a:spLocks/>
          </p:cNvSpPr>
          <p:nvPr/>
        </p:nvSpPr>
        <p:spPr>
          <a:xfrm>
            <a:off x="4771778" y="126124"/>
            <a:ext cx="4023360" cy="64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es-ES_trad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s-ES_tradnl" sz="3600" dirty="0" smtClean="0"/>
              <a:t>m</a:t>
            </a:r>
            <a:r>
              <a:rPr kumimoji="0" lang="es-ES_tradnl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édico</a:t>
            </a:r>
            <a:r>
              <a:rPr kumimoji="0" lang="es-ES_tradnl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/doctor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652" name="AutoShape 4" descr="data:image/jpeg;base64,/9j/4AAQSkZJRgABAQAAAQABAAD/2wCEAAkGBhQSEBUUEhQUFBQUGBUVFBQUFBQUFRQUFRQVFBQUFBQXHCYeFxkjGRQUHy8gIycpLCwsFR4xNTAqNSYrLCkBCQoKDgwOGg8PGiwiHB0qKSwpKS4sKSwpLCksKikpLCwpLCwsLCwsLCksLCksLCkpLCwsKSwpKSwsKSksLCksLP/AABEIAQMAwgMBIgACEQEDEQH/xAAcAAAABwEBAAAAAAAAAAAAAAABAgMEBQYHAAj/xABHEAABAwEEBgYECgkFAQEBAAABAAIDEQQSITEFBkFRYXEHIoGRobETUsHRIzJCU3KCkqKy8BQXM2Jzs9Lh8RYkNGPCQ6MV/8QAGgEAAgMBAQAAAAAAAAAAAAAAAAMBAgQFBv/EADERAAIBAgQDBAoDAQAAAAAAAAABAgMRBBIhMTJBUQUTcYEUIjNSYaGxwdHwFUKRNP/aAAwDAQACEQMRAD8Au4YhuJW6uuqCRK6uLUrdXFqAEbqKWpYtQXUAIFiIWpwWohagBs5qTcxOnMSbmoAaOaknMTxzU2tMjWNLnmjWipPBQA2cxDZrJ6Q4EAbyHEfdBqohtsE7g97rkQPVZj1iMauIOPs8VK2TSDq1q1wHxRQ07s+49izyra2RpjQ0ux9BoOM4ukkoMy2LAUz6znDyU1oXVywy4seZiMCC67Q8WgApg20iNgfOanDq7G1yDW7TzUfPrcz5GByrWhrsx8jhjTLFCrdQdHoX0au2cNLRGGg+qSPGqaf6cEbaREkVJo7PHcVG6pa6Cc+hlcPS/IcRd9IBiWkbJBQ1AwNKjaBaXTgZlaU01dGZpp2ZWnxkGhFDuSMwwVittl9I3Cl4ZHfwVfmCAKppxnw9m+lL/LKsVkHwbfojyUJrAyk1l+nL/Kcpyyfs28h5IAM4JJwSxSbkAJUXIy5AD+4uLUuWoLiAEbiYW7TUELrssrWOIrQ1yNQDgOBUrdWadJTf92z+E38b1SpLKrmvCUFXqZJMt41lsp/+8f2kb/UFm+fi+2FkbUcLP6Q+h2P4in7z+RrcWmIHEBs0bicAA9pJO4BOrqyzQBpaof4jPxBaxdTqVTOjl47CrDSSTvdDcsRCxOSxFLE0wDRzE3m0KLSWxuwZW8+m0NyHeQexSBjTzRjKEnkqz2LQ3Gw1aijbQbMq7ByUPbZGsOACtNrIocVUdJRVqarM0kaYyb3KzrJphzwa5Zcxs7VUjpA7T+d5/PmVZtJtGIVK0rFcfXGh8/cUKKLSk7EtFp1woQ669pBDhnUYtdzFFtup2srdIWUPOErOpK0bHjMjgc+1ec2MxG72fnDuVx1F0vJYraDR3opQGyYGgJ+K47t1eI3J0PVdhNRZlfob1HUYVw7ymWlLH8sfW4Hf2qQsrw5ocDUHEJe5XZVOM5nGsjfh7J/Ek/kvUzZR8G3kETW7QjxLZ5GCrGSOL97A6J7RUbRUgV4pWzDqN5BQSc4JJwS7gknBACVFyNRcgCYLV11KlqC6gBK6ss6UJKWyPcYW/wAyRavdWS9LH/Lj/gj+ZIl1OE39nO1deZW2o4TCG0U5J+xwKwSVj1kJKRIaFP8AuIf4kf4wteurH9Fn4eI/9kf4wtmLFpw+zOB2yvXh4MQLUAYli1CGrUcMSMaoOuGtstltbWMkABoblBltLnHDOq0MhVvTuqrJpBII2F3yi6uWBG2g+KFWVral4PUZ6waZMljY9pI9IMxnUYELNptIzMebsZkYDQk3sTSuBHBXnWWRvUhZS7HXLa5xq496lNEat+kswDDcJ6zjQGrvWx20wSFY0u9tDPrLbxKSOuxwzY+ppyOaDSmjb7DgrladWo4LznOvPO0581DzAUKL9AM1/Sbjrru/aDkpKy6SwuXi0j4pGXKm5Jaw2AF5I5qNZGSATn/hXsmU1ReLLr9aWta0vc5rQahrzGScMcjjn3qw6q66m0TPjc6UVoWX5S44DrNrhzHasvLyE5stqMcrHtNCCCCpzNFcqZrOnraWT2TMgyvBxx/Yv71a7G4GNpGRAVC0tbRMbBIPlSO7D6F9R3q3aBnpExp3Cibe4i1iTcEi4JdwSTkAJUXI1FyAM7/W9a/Us/2H/wBaEdL1r+bg+zJ/WqMVwWbMz0votH3UXz9b9p+ag7pP61XdZNZX22VskjWNLW3AGXqUvF2NScesoYIyhyb3GU8PTg80VZggpeCah4JuEcKjVzUnYmrLPQtcNhDh2GquH6yJfmou9/vWf2WemGxSLSlZpQ2GToUsRZ1Fexb/ANY0vzUX3/ehHSNL81H3v96qS5HfT6lP47De59fyanq3pt1phc9zQ0hxbRtSKANNceadaRvmF4j+OR1csd4x20UH0ff8Z/8AEP4GKw2lxa0uAqQCQONFsTcqdzzGIhGniJRjokzLLdZpGOIka4OGWZJO4invV71Z0wDZaYBzOq72Hu8lQbZrvPJQ2iCMNGFAHtderiQTVSmhdIhzC5kcke8PFKjhwSy9SnKOkkO9M2svcVDzuoMU7mfUqG1gnuxIKlbt0wkeamgodtDSuVVCyuxoMh+fII09ppxJTUWjh7E1IU2PGvO7cEdjqtHA078UjFLt+77U6hoKADrVqTwzVWCLbq9OXGBlcGSlwrsrG5p8x3LQ7D+zZyCyfR85aGkYGuHnRafoK3iWFtMwKFTTlyK1Y8yw2a03hQ5hHcExjsjjiMOKfUNMc04QJ0QoVyAMBK5H9A7ce4rjA71T3FZD1wUIUb0R3HuQEUUFjghQIUFgwT6yT7CmCWhBByPcqyV0MhKzJZpRgkYgdx7ilmtO49xWexrUkaF0d/8AHk/if+GqzvZUKs9HQ+AkqP8A6f8AhqtTgujS4EeLx/8A0z8SkWnUmAPdIHNa4kml2oFTU0xwx3BRs/wYLQ6oVu0tq8ZXFzZXMrmLoc3sxBHeoo6iE1vWh31Y2tx3mpKr3bKOtm1kyrzWoNFSVU9L6SEz7gOFDjyXW+xzmZ8T63mOLXVyBBoudYo4WEki9tccuQUWsXvchZ7OKmvJINs7aHiDTmnMsjJMnUO/YU5sWrL5MnCh25jvyHI0U5rLUplvsRzLGaVTnR0dfAdpVjm6N7SGVjc1+FbuLXdlc0toLUuVlTMwjHdSh2gmv91R1I23LKDvsQtoBa1vAmvkrfqjpCjSK0Ozt38FMN0NA+MtN14JxoaGuOLSMa4ke9NI9Fxw/siXCtBU444kVySO9SHd3cuei9I1FHYEdvipAlVLRtoxqD2HZjTwVjs09QttOeZXMNSGV2F1y6qBMFk7RAQjFAgAhass6Y2ATWf+G/wePetVWWdMo+Fs30JfxMVKnCbcB7def0M6XFcgKzHpA0bqEL0k0YLzWSvSVlNY2He1v4QnUuZx+1P6ef2D0RS1HQFOOMEIRSEcohQAm5Q2s2s8Nhh9JO7PBjG4vkd6rR5k4BOtYNOR2OzvnlNGsGA2vcfisbvJPtOxebtZNZJbbO6aU1Jwa0fFjZXBjOA8TUlAF007rfFPZf0xwbHM972CFpqXBlA0k8G0q7AeSzjSGlHzGrjhsaMh7yk7iVs9hc/4gw2u2KtlHVjYqdS0Iq/wQ2jeQVK6O0m9prG5zT+64jyS1l1ar8YnsP8AZPv9Ije8cW0d4ZpcqsNmdKn2Vi3HMo/Mfw682poAe4uAyJAB7HBWKPXN0sYJJa8DPeMjXeK4EKmt0ZJGDdd6Zm7G83jdOPcmH6dg0ZFtfGg9iTKlCesRc1VoPLVVv3ky4t0qb9cqnEA4V3hPxaHOpQ4OHjsx7fBVGzWgveOyvepyz2ijfo0p3VKTKFi0Z3JPQdrc14q4mtQRzw81eNHz0JHDDz96zbVyUl5Jyq0duDlfrM6jsdlBVaqOmhjr6u5PiULlGiYrloMxeCEUhHKAhABFlvTOOvZvoy+ca1MhV3WzUqO3mMySPZ6MOAuBpreu51H7qrJXVjRhakadVSltr9DBwUFVrP6m7P8APzd0fuXDobs/z8/dH/Skd2zten0evyMlK9JWE/BR/QZ+EKkfqcs3z0//AOf9KvUMV1rWjJoDRXcAB7E2EWtznY3EQrKOTlcMUCEoCmHOClQGuGtsWj7P6WTrOcbscYNC93PY0bT7SFPledulzWcWq3uZGaxwD0TaZFwNZXD62HJgQBCa2642i3y3pn4Ct1jcGRg7GjfvJxKhQpvVDVCS3SlrK3WirncfktHM0HaN4TWwavzyuY0RvBeaCrSK40NBtocPDNSQMrNAZHhjQSTsGfFXzR+qNqc0ejsk5aBX9m5opwJoD2LVtQ+i+Cwsa57RJaCAXOcAbh3DjXyw3q6TTUcG/Kd4DaVScFLc24XGSw13BJ36mFT6uWqzx+kmsrmR4EuF113i8NJLe1R77cBkt+0i8XXA0IAxacag4YjtXnrWewCz2uSIfFBqz6DheaOwGnYslSio6o9N2d2vKveFRK62sI2icONRg7Y4e3eFE2+yiYEgUlGe51PbxS1/FIWtxaQ8bMDyP58VWGj0H4txqU3nV1z/ACvihHRNrDQSfjZcipuwtMjXAfkKv20C82RuT8HcHf3z71J6Lt5jcHA45GmfaNqbNXV0eWcHTm4Pl+3LNoGy3Kg8CDxGCukDw5vGnlmqvYtIMc1oqBXM1Iod9CMu1TkOVaVHrNVKc2mUqxTQ9FopsK5MP0rc4IVpzozZDVCgRkCYKCoKI1ECCQpCKjlAUAFQFCQgKAClFKMU10lpBkEL5ZXXY42lzjuA3bycgNpIQBUelLXL9CstyM0nnBaymbGZPk8aDieCwHR2jn2iURxirnGmGOafa16xyW+1vldm80YzO4wYMYPziSVqXRLqeISJ5G1eKUG0yHFrR9EdYnfTcpAvOp+qEej7PHG1oMnxjvdIRQucdzQSBzO8KWdZovTXmta+cYOlPyOHA45DH2lktbrxZHQyEVkk+TGNjRvOdB2lHa9lnjDR/k7yoAd2i1iNtScVHaNnLnPkdsHnl4AqJtdsL3Y80+0U/wCCed7qDsA95VgFLdP8C9xzeQAsf6TYqWljvWjFfqucMewhavpGbqsaMSauw45LL+lOGjoa5lr6/aCTV4To9nO1XyZR/SI56zSDtCa1Ro3rNlO7GryfMRgq5jmHPED6TcvzxUxoCQSNF6g43a88VD1pITvoferZqzYb0Ty2lWSCuFerJRwPYb3cmNXRx6ysk3/XT8fckZ7M1rQb1a0FKUwqNqnNCxuYCDWhw8CfYEMOia3C4VoagAUaMMDvKlY7NuFKd/NTSpuOrMNWopaIjnWFtclymxENwXJuVCczL6gQVXVVygKBcuKAAKKUZFKCQCilCUUlAAFYp04a43pBYoz1Y6PnptkIqxh4NBB5uG5bBpbSsdmhfNM4NjjaXOJ8AN5JoAN5C8rAvtlrLnGrppC5xzxe6p8+4IJSu7Fm6N9WXTTCQiuPVwrjtdTh58lvFljbG1sUeLqUNMbrTiS4jfmT8o8FCaoaHjs1lvEUq3tEQoT9ZxP3gn7bY+6QwEXiS4jE1JNaHhkFNgb6E1NamQtpUDcNp4nioG16RvmqaSwnPGv73vTVxIOI7lYqOr+CmNE9aO7svGvc3BQDX9qltXJMHjcbw7RT2KAH0kfWJGG8ncMAAsu6WHD0kQGwP82rTZJscRVZb0rO+HYP3Se8hKq8J0Oz/bLwf0M/XAoFySdK4SU9Yclc9QZiXvaMbzGmlafEdh+JUqU4jtVr6OrZctrAcnh7O9pI8WhWW6M8/WjNef8AmpqlliIbjSvlyR3BKkpJyecYLRAj+jXIAud5DVJXkN5AClV15EvIKoAPVASi1QFyABJRaoC5Z30v68/odn/R4XUtFoacQcYojUOfwc7Fo+sdgQBROmDXz9Ln/RYHVs8LusRlLMMC7i1uIG/E7Qi9Fer3pZ6uGDcz3F3hQfWVEsMNTeOQy5rUeiaaglIJwv14YR081G7sOUcsM3X6GkaQlJjkpsEVRw9ICQOyncgs0tGDmfMpC1SXhKB80x/3XED7oRI31FOfjiriALXaKiijw5KzFJBSAo0p/oV5aZDvDR4n3JhGU+svxDzHgP7oAf2Vt+T91qy/pVtN61Dg3Dv/ALLV4I7kXF2J5LHOkd9bSODB+JyTV2OhgPa3+DKegQorkk3SEps281J6CtXo543+pIxx5Bwr4KMm2c0tGc+SsUp8bv8Auhv19A5yY6KtPpLPE/1o2HtuivjVLl6ccZqzsK3lyRvrkEFxEiH0iaCRGEikB1fQ3029IhEiAHF5EMwBpUVOQrieQTG36TbCy8803DaTStB3LPbXrdencSx0gJpea0lrafJrsVJSsMhDMaLpbSgs8L5XBzgwVDWAl73fJY0DNxNB2rANK6r263WiS0Wi5E+Q3g2R9Dd+SxjRUgBtAK0yWlxW8SNvBzxhSjq4cAHZKJtdpLzjsyVHUfIYqS5mVWiIxksIoW4EFXXooeQy0uzBdG3vD3H8LFCa82Qtc2QDBwunmMR4V7laejCC7Y2u2yTk04C4wfhf3pkOpFWVy+WeVokY3MGFtcc7hIPgSk7O67ebtaLvOmR7RQ9qPaLD1YpqULAC4bxSjx3eSVttiGDmihrSvMEjy8UwQMXQu3FcIU+YHtz6yXMgHxhRSQRrYDSqfWBlRTj+fJJSWtmwVS9gkNetQAjABAD3Sc1xjiexYlrvLW0n6LfaVsGlWXo6HZj4LFta5K2l/C6O5oSaux0cAvWfgQhXIKrgcUk13EZjgOYSsRxSVo9yUZmFZ7C4aT/w1vUO037CwbWF7D9q8PBwU45VDoytFYZmeq9rvtNp/wCFb3psdjnYhWqSE1y5cpElhbKjiVRzZkoJlID8So3pUxEq6W0UaSMSASANpArRAEHrPaPSFzKAltQ01oW1AvYjHGgFOCqrdPizUYInmNtAXClBU4554kkqRtNouuLqdUuLmkVddBxLXbe3iobTukm3HEBpwxBNAd9DtWa92bVGysWU2oSNBbQg5EZKOlCr+qGmbtWEn0bj1amtw7Ry/wA71bZowVDVguQGmNHCeJ0ZwrkdzhiCh1Qa+B8cbhRsTIgfVL3veXEHbiQpg2A1QPhpgRVWjPKUlDMXEm9Zi6ubHGnMHBDKWtjYZDSpb91pr44KuRaQfcuV6tKcglZ9IueG3gDdJO7MEe3wTlViKdKRLyab2Rt7TkmT5C81ca+ASbtItpgKcwiwSmR1BjwAKspJlXFoXByACLPpO6cBWmAT6LR7qE0x2VoFGv0e4Puu6owoRQ1J3cvaFYoP7La/Sx4ihyI4rGtaG0tcw3Op3ALZY7K2Gt2rr2d41IIwBGwClViuskt61TnfI/8AEQlVeR0cBo5P4EU5AVxKABKND1YlaDklGlI2nIc0qFPIUn6zLr0aWmlplZ67K9rXD2OK0NyyrUi0XbdF+9eb3sNPEBao4pkdjNi1apfqEquRaoVYyC7ZkqJlGtlSgmQBIiZG9Ko8TIwmUgI6es8Zgle6rbsb3EtN0kBpJ7cM1k+jtORPY5pc9riM5PhADkCCM+0LQNerfc0fP+80MH13NafAlY7YG4E8QFSSVrjqTbeXkWiG3NibjIxxNfiZU7BgVK6J1raOq57S0ZVNCOArmqYAgISzV3fM1eDWqDa8dpp45J9Fb2vFW0cN4ofELEZhVzRxWiahxhsJAGMjnu5Blxo8S5T3dxTllLaxzDtojGLDAgogspOWNN+HcUnLG5u/88VRwaJU09g5j3qb1aaAHnbVo7KFQLbWf8qS0JbgHluV4V7RX2HwRT4iKmsWWlr1DaSk+EjO5xr2/wCE6Fp4pjaWBxc07cQeK1mRA2+0AEccO1YfpN9ZZDve897itktvWgf6zKGvELFZ3VJO8k95SKvI6eCWkvL7jchBVC5FVBjEbXkOYSmxJWvIcx5pXYrcha4mP9GWv0U0cg+Q9ru44+FVtD1hzFtVkkvRRu9ZjD3tBUwKYxaRYZcuquTDnkeJUcSq2CxRj5v7DfcjthYNrexjfcrWIKoJEYOJ2HuVtDW+s7sA9gRg0f8AZ2VRYDIelGctsjGkEX5BmMwxrj5lqz6yt6g7StA6dbX8LZohe6rJJCHE/LcGjA/wyqHGKNaOAVJmnDrVsMu2LkLsko3DQftAtT1Ts12GOvqBx+u57qeIWWwsrKB2d+C23RlnDY24YABvKgw806O5hqP1fMeQGpoE8kZjTP3BK2SzjMJ1LFdjdT1T5JhmIn/+Y1zQaUJANRxFclH2qwuj6zTWmI3qyCMADkkrVZatNFRwTLqbRGWfSQcAcjtFfLglX24HcKKDMdKt9U07NngQmWk53NIc0kA40zGPA8QVYqTFu0iSx1MAQa8aBZG9WjSGnJQCDQggjKhxFMwqu9Iq7o6uC4JCDkFELkVVRLELWcO0JYZJG1ZdoSwyUvYUuJirCte1cnv2OA/9bR2t6p8lkDCtR1GeDYWcHPB4G8T5Ed6mO4YnWmvEnEC5cmHOJI21/rHsoEQ21/ru+0UmUQoAO60v9Z32j70i6U7Se8rnFEKAMg6RrTf0g5vqNjZ928fF5Ue4Iml7R6W3SvzBleRyDjTwARqqkzbhlo2AucUJyRHFUHvQLoz9u36TfxBbhojESN3Ob4sasN0cevXcR51W36FbSSQ+tdP3QPYnR3MVThXmTFhdSvBSNahR8baO5hO2OwTDOC9qRmdQJwE2tZoEAVzS0d2RrvXwPMYjwvdyiNK4w1HyXEd9D71O6TYXtIGYF9vNuI8cFCyC9FIBkQ147a+9BJV9Jt6p5KAcp7Sj+q8cvGigCs1Xc62D0pvxEnIoRnoG5qqLPca2rLtHmlxkkLXl2hLjJWewiPExSMYLROjqatmkb6smH1mt9yzlhV56NpsZmcGO7rwPmER3LVtaT+BdUCFcmnMHRKIUJKISgACU1t1ouRvefkNc77LSfYnDioHXW1XLBOd7bn23BnkSgDH7AKvJO495T1ybaNbmeQTh6XLiN9FWph9iSkOBSgKRtB6qhDJvQLYsito0BLUk77lPsn+3isYsg6p7Vr+iHXZHgZAx05EE08UyG7MlXgiW4DLu70eM4orBghc1NMwvXBM7acEu16a6Qd1UARUGL6bAPaooRXbRKzIOZeZyvYgcj5hTFnFBVRmljR8b9odQ/Qf1XDvLT2IJKNrF1X09YeR/uoQqx66R0lbyPmFWyVmqbnYwulEI9ECM4opVQY2te3mEuMk2tpx7QnLcld7CI8bACt/R7PS0lvrRu7wWu9hVQVj1MfS2xcbw72OUc0MteEvA00lcuK5NOULlEJXLkAEJVS6S3EWHnJGD94+wLlykDNrB8Tt9gS0ma5ckvc6NP2aOKRtPxVy5EQqbB7J8ULWdHftpfpN/AFy5NhuzNV4UXCE4BKoVyYZgrk2tuS5cgBjGoLSJq/H1SuXIJRVtej8OOR81WSuXLNU3OxQ9khNyAoFyqQxpbc+0J03JcuV3shEOOQCnNVnf72H6fsIXLlHMcuGXgamhXLk05J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28098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data:image/jpeg;base64,/9j/4AAQSkZJRgABAQAAAQABAAD/2wCEAAkGBxQTEhUUEhQVFRQXFRUXFBQUFxQXFxUXFBQXFxQUFBQYHCggGBwlHBQUITEhJSkrLi4uFx8zODMsNygtLisBCgoKDQ0NDw0NDysZFBksLDc3LDcsKzcrLDcsLDcsKywrKysrKyssKysrKysrKysrKysrKysrKysrKysrKysrK//AABEIAP0AxwMBIgACEQEDEQH/xAAbAAACAwEBAQAAAAAAAAAAAAADBAIFBgABB//EAEUQAAEDAQYDAwUNBQkBAAAAAAEAAgMRBAUSITFBBlFxYYGREyIyobEUI0JSU2Jyc5LB0eHwM1SistIHFRYkNENEgvGD/8QAFwEBAQEBAAAAAAAAAAAAAAAAAAECA//EABcRAQEBAQAAAAAAAAAAAAAAAAABESH/2gAMAwEAAhEDEQA/AKO9r5tDbRK1k0jWh5AAOQHYujv+0/LyfaSl9j/MzfWFDiWJCrmK/LSf9+T7SOL4tX7xJ9pVkeiYictIfZfdp+Xk8Vwv61fLSfaQA1SAVQcX5avl5PFe/wB+2r5eT7SABVTDEBv78tVP28nihm/7V8vJ4qBiXMsrnei1x6An2KKIOIbV8vJ4j8Fx4jtXy7/V+CLDcM7vRif3tIHiVa2bgqZ3pFrOw5nwCcOqJ/Etr2nf/D+CF/ia2D/kP8G/gtfHwCz4czj9FoHtKNaeB4C2jHPa74xOKvUJsMrDu4ptu1of/D+C8PE9u/eH/wAH4KwvThSaGpp5RvNv3t1VMYkBzxVbf3l/8H9KG/iy37Wl/gz8Eu+JBfCiDTcY3gNLU/wZ/Sln8cXiP+U/7Mf9KFLAkpIEFj/jy8f3l/2Y+f0V6eO7xH/Jf9mP+lVHuf8ARUTFkqbVsOO7y/en/Zj/AKV6OO7y/eXHP4sX9KpvJIThRDV+OO7y/enfYj/pXKiauThtaK+RW0zfWFRZSiHfMh90zU+Ud7VCMV1WItFa/kmIXlQjiTEcS0hiJ9UwzJBjhR9FROidu2wPmdhYK8zsBzJVR/ecQcGl2ZOZaC6nPILZx3vFEwR2YtaSKumkBwt+dhyLz81QPNu2yWRmO0vZX40hAHRrN/Wps4qi0gs9qkGxjs8gaehcACq6zXjY4nB5L7RP8o9uJ5+iNGDsFFc2XiaF5pUg8jso0G3iV29itg/+QPsK9PFLB6UFrb2mzy/cFaC1g0of0UwHoKB3GVkHpPeznjhnb7WI1l4nschoy0wknQF4afB1CrhzufrVbeVx2acUmgjeDrVo9ozQPEg8qdn4rO3vwnHKS5jjG46jVp7tQkZeCXQ+dd1rms5+SkPlYT2YX5gd6Xj4ylszxFekQhJNGWmOpgk6n4B7Cgob1umSB1Hty2cMwf1yVY9i+oW4MmZQ0c1wyIIIodCCsBet3mJ+E6HNp5j8VUVLmBKzsCec1LSN5IhF8aGWpt4QHgIF3tS8o6pxzUCSNULkZc1yO1q5BZXr/qZvrHe1GiahXp/qJvrHe1MWccliLRo28k01tNOgQowmWvAoe7x/QWkQs8zjUkjCOg/RVfesryM/NGpB1w50NO3VW0XkyMNRpnXTX9EquvCWKuI1IzIByBpq95O1Mg3ZUIWGfQRsOepAOe2RpkFZmOXD6BJ1NXbbbqonvMGnkyQ34LRkMtzuU8y7bTIwP8nnTUVBI8UBILTKHUJa0n4JYaHpVSmkDH1q5g3BGXUckra2yhuF9RsanMdeYSbbLaZfNaHPA1GuXVBpm3q4sNHDbNpIPQ57FRu3iq14i3ypwgOzIB0rQjKvJU9z3LacVHMNN8WWX3q0tkIhYWuJZUUx0rXwzpogtLHx9NGaSlsw3o3C7x09SvrJx5A70myM6gO9i+V3s0NYC1wPzdCe1x2HYkGCQCof52zRTXk0bnXVTDX3uzcQQSejI2vI1B8CuvGGOeN0cgD2OFCDmO5fB23q7D75QOBoDmM6aHYlMWXiq0xurHJUZVY7Nppr06hMXWusFofddoFmlcXWOU0s8jv9pxP7Nx5LT3rZBNGW76tPI7KhbaI7zsbmP812hGuB4FWuHZmCpcHXm6SExSmk8DvJydtPRf3hBSTtLSQciNQl3/qqv+JbLn5Qb5O67FZ95RAJAgPR5CgoA0UXMRCoPGVQqFyuUXH9Fcgubxb/AJib6x/tKYs6Bb/281flH0+0UazhYi041BtbC5rhUAjPWmVEdhSF7tJ50FKgbrSKm22tzRm6udKDlr31SUxdI9jAakkZbVO5RLXAX0AppnvX8gr/APs1uHytoMklC1mYHxnHTuCo2fCHBzGtbJO0F1BRtPNb3blblsIAoAKKMZGyKHLLRWawxuFHMaeoChBd0bPQaG9E4SokopaSAclXXjYGPbRzQRyIVpIUpM5VHzTiXhplSW1pXSvLZYa843RmrQWuFcwdzqa8819lvZmIEL5xfsNCQf8A39ZKssnbLbjbmfOAoKDQD7+1MSQ+TwtcfOw1I66DuzVdaIg19NlYY208s94Lhk1g+ERoOg3KqrC4L+NmlFD5hcA8HkfwqtZeVo9z3hDOMo7QBFL9L4DvWF8sx69uffVXcvEj5LP5KU4nsc10T9xhOh59UH1m3jGxzez1rHSHVaW7bYJImP1xNafEc1RXmyjz1r96yhJ4OyC7JHUXx5IAEqEuiJI1DeUCZK5FdnXuXqC4to9+l+sf/MUxE1CtY9+k7ZH/AMxTEIWYtFCQvySjRpvQVpX/AMVmGqh4jkxubG0jEMyDyOhqtITLPOGEFxAyyy0W/wD7NDk8HXKuVDryWEs12TObixUFcJIa8AEUOoFFs+A5oYMZlmaHE085xpl1+9VY+ksRGpCO8oiKiRjhza4H2Isdsa70SD0NVFNFQK8bJVDmmAUEZSkpiiPnqoOzVRS3j2LD3+K9QtrfMoAWCv8AnyKqMbe7RUEdPyKrnN5q0vAjXY5pGykYxiFQM8J3psexVQo4KiuldAd0EqwvOdpNG58yNPotHJIOQazhHifyYEMp8zRjvi1+Cexaa35u51C+VLe8NWoyWduI1Latz5DMZ9CpSn8FNUN6YehPCIXe1Ac1NEUQJ/13IFHhcucVygvrV+1k+sf/ADFGiKFaW++yfWP/AJijRNWYtMMCyV6RkWuQkVbRtCTQZNG/Va5tKLC3nI8yOa+pLSWkn4WdQtI03C19SREh2cTtWHMF2E0IG1KBaSLiAeXwPDPJBmTMINHbhxI51WNu6uEV1BacI1801I7wt5cdxh08z3CrcDRHX5xLifCioorylaXYmiCFtTQ4Q0kV+CWkEJBloa51YpS14Iza/CT1doeh8VobTwewtkDicTjUP3bQ1GEFVlj4KEekjicsy0U10OaDb3DbD5P31/nfObhNO0c0C+7eatbE4F5rQH7hurG67DRlDXzQG1G9BT2UWOvuQh8uHYUaTrmdfuUV77qnrUSPdTIiNgPqr7SErbr/AHRikptcWfpeSjI8MRyVbYGzOcGB1M85DmGN+ZHpXtKqL1dbGTuZ75IwHzXEVDhscslUaezTC1mlntge8f7T4Wtc4dhxfiqziS6ZGRn3yF8hIpA2vlAM61NaHbYKvuKIGQuILHNxYqZZYTmCEV1yfCxEOoKOzr2ZoMZamEEtNWubqxwoRnySRFCtRxTbJCwMna2Rw9CfR4ps4/CWVqqotpcMqOxZAnzS2hOrc9eqAAvXUXhRXhC3fDMGGzt+dV3iclh4mYnAcyB4lfSbNGGta0DIAADoolFIQyK7KTndVAO5Igb25JeXojud1QJECbyF6oS5LkGin/aP+sf/ADFMRBAkHvj/AKbv5im4gsxaI2Kqpb/smH3xjfOHpb1Gxr3rQsaumh5Cv5+0Koxl22o4xlvU69PavtN0QEQsOdcOYOtDmPavk1rusNfVuJoJGW2oGS+y2QgADkB6ghAPc9eXeae1S8g0cidANuxNzFp1ULM1pNRnRFCtsgiiPQ+O6+euOJxxVo6od2VNQe4rfXuQWmqwlpJa+tPNrrySCxu25aZ+B1RbXcpcCM1c3MyrAQfDROTjmSUGRiuFjBhH/d3YMwwdTr0VfeUYGQ2V9etrwjksra7VWuvqVRk+L4gQOYz8VlBHoBmTsFpL/kJdhGarIYC00IzIAb21VFdPFhNDrl60FWF6xhpA3P3Ze1IsbXIa7BGlnw9ZsU7NxUnpTNbwlZzg2zOBc52QAwivWpWlcc1GaGSg40V7KqDYjugXJQHPTb4qJaWNAi/Nciuy1XINE4ee7tc72lOwhKAecep9qeiYsxaPGikLowi0VRXX1ZscRIGbc/xWxuq3YomP+Mxp8QKqjbRWl1x0hDeVQOlagetUgN530cQZHm4/erSwQyRxE1xOOdO7QLN2t5gfjEZeSR6OtOxamwWxkjQQe7QjsIOaisXf3EUtcOEsO4fk49FRNvOWtHNGEiho4nXnUL6Nfd0MnbRwz2cBmO9Ye2Xa6I0OYVRZ8M3z5M+TecjoStRaLaKVqvm05O2o7kSO9nkYQSezVBa31eAcaBUMhyUnE71qgWg0BKCgDsU5OZw55Z9gonbcGgiRwwtjGXxifnKFzRsIeS4YsWedKBUd+3jjdgYfe2nUfCPMndBW2qcvcXHUnw7FGCuIU1qKKJVlw9Dima0amoFdsszTeirTb3NZyyIV1OZpzP3ZBNpmKCgoMwFEsUZBLVEtR3oJCIC9LzMTTkvIgQk1XIxoVyKu2MqT1KsIGIVnhT8UayqTGooavQ1Ea1VAw3NWV1O9Jp6pQRqdk8141O3jqqLQWUFyVvq7WuzpQjcGh7QHDRWcLwjujDtVFfP7xkcxhbHapWfTbioOQc1Zi1unPo2h8nOoIA+0vqNv4XgfnShPIkKitvCcbQS1x71Rh22V7s3vJ78vAJyxx4HVCs5rBgNEB0aI8ldVI2ptck7IKBAbFiP0jRB87t37R+HTEadxoll9ObwfBXNpPedeaMeGoAKCNvX/ANRXysBbHgm7CCZXtIOjKgjLcrVWS54mH0G16DZPlgQAaPWhvCZLEJ47EQtKg0R3lQIRC8jUvKOSbkCVmagVXKbguRWts8aeZGgwsTrGrMVEMU2sRA1FaxUCaFb3FY6kvI0yHXcpGKEuIAzPsWps0IY0NG2vVCKW9LM6M425sNf+p/BDgtootBKwOBB0Oqy173eYzlpsUBbRbxzVHeN7g5BLWhz89D1yKq5mHcAKic09Qk3uIUqKMoRA5DVNXTFWQHZoJ/XilQrq44KML/jGg6BA6Iq7Lnxoi5xyUCrmLwsRy1eEKhUxoErU+QgvYgrnRKAjT72qOEIEHxpSaNWrmpO0tRFWWrkVzc16itjCE7G1LWdqsrLAXZNH67VmNIsarGx3a52ZyHtTlksDWZnzj6h0T7HVVEYLK1mTR37o1F4vQoOohzxB7S1wqPZ2hFK4IMZfd0ujzGbeY+/ks5N2r6nIyoI2OqzN78Og+dHkfinTuOyqWMO9vYguareax0JBFCNiEhaY6KoQkcACTstLclkcLO0nU+cRyDswB3LO2SymedkQ9H05Dya05DvK+i2ZlKjbJQUbgUMrSuiY8UcAT6/FVlqustzbmOW4RVdRRLVMhdhVQPAoOCK5CkyQCel3lHegOGaALnJWZyZc38kGWPtQJkZrl69q9Qb67bAXZuyHrWjs8YaKBAiCajWI2kVzXrnKAKqGmqVEGNyLVByiXL0le1QDcSotKKYgeY6GiCYiNHE9fxRSd4XW2UZjPZ24WKvi5p43UwF4JoHMBPiNl9AfJhFTUnkq+aRztSQOQy8VUrNXDd7omuc5pa9/xtQBoD6z3q3aw7nMoVplc0Ehpd2ClfWlYLyeXAGCQA5VdhAHbkURY0TpO6AI+1GJogVnszHajvCrLbYyzMZt9nVXIdVcQCCDugzBCDI1OWiPC4jlkgvCIVc1BfkmXhBeqFpEtNom6IUsaCucuRZmLkH1WNMMQWIzVzjdev0QYkdBc3NaQYI7Sl2uUw9EFJXlVDEvAUUYOXhcorwhFQtDQ7LmkmwmhJ20T9aIEhqiK1zaoRbmnJY6JZ2qqGqZKbm1CjFojN0RSLBQqZGaJRReiErwsWLzm679qpnhacFVN6WannDvHbzQVD2lAe1NuCA9ELBi54RSovVFfLEVyYeP0VyDfvdQI9nGWaXcjQFYjdMqLlMZhJWqQg5aKoZaUVoSzCaI8bkRMhRCJRRoivV4SuJQ5CgjK9RjUESMIAWpJkZpy1pWiIYiKmCoNUninqQQcF5RIxXhinfERQta09a6qwCCIUJGAih0KmSuVGetdnwGm2o6JN7VprXZw9tPBZ+aMg5oFXIUmiM9qG4KoVNKLlMtXiDexjJTgFF7EFMt3WI3RI3c0rbhmmXtyQLUz2BaZEspq0IgOaWsTtk2QgK0r0qAKmoqDigvKI9Bcgi3VEqoNC8mfQIgM5qhBL2q1Buu6LZ31aDpVUMMR3OQGI0Z50UFUbEfdQlpkYy11NCQfNJG2RKsx0PehzzMaaE0NCacx2IjXggEEEc0ApFEOXszkEFUGcq28rNXzhqNe1P1XOagzDkB6s7xslKubpuOSrHqoEAuXL1QbuByOdEvHYzoHEdyLBZXVzfXu/NZjbySShAUrU3NHfY6uBr6kSWzV3WkVUeTlYN0XgsY5+pMiDtQAa1evdQIxi7UN9mruoFcVV5RNNsoG698h2oFaJe0uVibN2paS7wT6XqQVkkAdTEKpgMoP1snG2H53qUxYfnepXUJxhETXuSm/qXosY5qKp74sZkb5mHGAcJP3qvuK75I8ReSBkA0HLLU4dlqfcld/UvPcIpqhiqlCDj7lbzXeCPS9SXddPzz4fmgREoU/KBMm5h8c+H5rhdFfh+r80Qm+hFFTWy792EHs37lphcw+OfBTbdAHwvUqMHh7j2rlr7dw417sQdSoz82vfquRMf/2Q=="/>
          <p:cNvSpPr>
            <a:spLocks noChangeAspect="1" noChangeArrowheads="1"/>
          </p:cNvSpPr>
          <p:nvPr/>
        </p:nvSpPr>
        <p:spPr bwMode="auto">
          <a:xfrm>
            <a:off x="155575" y="-1455738"/>
            <a:ext cx="240030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6" name="AutoShape 8" descr="data:image/jpeg;base64,/9j/4AAQSkZJRgABAQAAAQABAAD/2wCEAAkGBxQTEhUUEhQVFRQXFRUXFBQUFxQXFxUXFBQXFxQUFBQYHCggGBwlHBQUITEhJSkrLi4uFx8zODMsNygtLisBCgoKDQ0NDw0NDysZFBksLDc3LDcsKzcrLDcsLDcsKywrKysrKyssKysrKysrKysrKysrKysrKysrKysrKysrK//AABEIAP0AxwMBIgACEQEDEQH/xAAbAAACAwEBAQAAAAAAAAAAAAADBAIFBgABB//EAEUQAAEDAQYDAwUNBQkBAAAAAAEAAgMRBAUSITFBBlFxYYGREyIyobEUI0JSU2Jyc5LB0eHwM1SistIHFRYkNENEgvGD/8QAFwEBAQEBAAAAAAAAAAAAAAAAAAECA//EABcRAQEBAQAAAAAAAAAAAAAAAAABESH/2gAMAwEAAhEDEQA/AKO9r5tDbRK1k0jWh5AAOQHYujv+0/LyfaSl9j/MzfWFDiWJCrmK/LSf9+T7SOL4tX7xJ9pVkeiYictIfZfdp+Xk8Vwv61fLSfaQA1SAVQcX5avl5PFe/wB+2r5eT7SABVTDEBv78tVP28nihm/7V8vJ4qBiXMsrnei1x6An2KKIOIbV8vJ4j8Fx4jtXy7/V+CLDcM7vRif3tIHiVa2bgqZ3pFrOw5nwCcOqJ/Etr2nf/D+CF/ia2D/kP8G/gtfHwCz4czj9FoHtKNaeB4C2jHPa74xOKvUJsMrDu4ptu1of/D+C8PE9u/eH/wAH4KwvThSaGpp5RvNv3t1VMYkBzxVbf3l/8H9KG/iy37Wl/gz8Eu+JBfCiDTcY3gNLU/wZ/Sln8cXiP+U/7Mf9KFLAkpIEFj/jy8f3l/2Y+f0V6eO7xH/Jf9mP+lVHuf8ARUTFkqbVsOO7y/en/Zj/AKV6OO7y/eXHP4sX9KpvJIThRDV+OO7y/enfYj/pXKiauThtaK+RW0zfWFRZSiHfMh90zU+Ud7VCMV1WItFa/kmIXlQjiTEcS0hiJ9UwzJBjhR9FROidu2wPmdhYK8zsBzJVR/ecQcGl2ZOZaC6nPILZx3vFEwR2YtaSKumkBwt+dhyLz81QPNu2yWRmO0vZX40hAHRrN/Wps4qi0gs9qkGxjs8gaehcACq6zXjY4nB5L7RP8o9uJ5+iNGDsFFc2XiaF5pUg8jso0G3iV29itg/+QPsK9PFLB6UFrb2mzy/cFaC1g0of0UwHoKB3GVkHpPeznjhnb7WI1l4nschoy0wknQF4afB1CrhzufrVbeVx2acUmgjeDrVo9ozQPEg8qdn4rO3vwnHKS5jjG46jVp7tQkZeCXQ+dd1rms5+SkPlYT2YX5gd6Xj4ylszxFekQhJNGWmOpgk6n4B7Cgob1umSB1Hty2cMwf1yVY9i+oW4MmZQ0c1wyIIIodCCsBet3mJ+E6HNp5j8VUVLmBKzsCec1LSN5IhF8aGWpt4QHgIF3tS8o6pxzUCSNULkZc1yO1q5BZXr/qZvrHe1GiahXp/qJvrHe1MWccliLRo28k01tNOgQowmWvAoe7x/QWkQs8zjUkjCOg/RVfesryM/NGpB1w50NO3VW0XkyMNRpnXTX9EquvCWKuI1IzIByBpq95O1Mg3ZUIWGfQRsOepAOe2RpkFZmOXD6BJ1NXbbbqonvMGnkyQ34LRkMtzuU8y7bTIwP8nnTUVBI8UBILTKHUJa0n4JYaHpVSmkDH1q5g3BGXUckra2yhuF9RsanMdeYSbbLaZfNaHPA1GuXVBpm3q4sNHDbNpIPQ57FRu3iq14i3ypwgOzIB0rQjKvJU9z3LacVHMNN8WWX3q0tkIhYWuJZUUx0rXwzpogtLHx9NGaSlsw3o3C7x09SvrJx5A70myM6gO9i+V3s0NYC1wPzdCe1x2HYkGCQCof52zRTXk0bnXVTDX3uzcQQSejI2vI1B8CuvGGOeN0cgD2OFCDmO5fB23q7D75QOBoDmM6aHYlMWXiq0xurHJUZVY7Nppr06hMXWusFofddoFmlcXWOU0s8jv9pxP7Nx5LT3rZBNGW76tPI7KhbaI7zsbmP812hGuB4FWuHZmCpcHXm6SExSmk8DvJydtPRf3hBSTtLSQciNQl3/qqv+JbLn5Qb5O67FZ95RAJAgPR5CgoA0UXMRCoPGVQqFyuUXH9Fcgubxb/AJib6x/tKYs6Bb/281flH0+0UazhYi041BtbC5rhUAjPWmVEdhSF7tJ50FKgbrSKm22tzRm6udKDlr31SUxdI9jAakkZbVO5RLXAX0AppnvX8gr/APs1uHytoMklC1mYHxnHTuCo2fCHBzGtbJO0F1BRtPNb3blblsIAoAKKMZGyKHLLRWawxuFHMaeoChBd0bPQaG9E4SokopaSAclXXjYGPbRzQRyIVpIUpM5VHzTiXhplSW1pXSvLZYa843RmrQWuFcwdzqa8819lvZmIEL5xfsNCQf8A39ZKssnbLbjbmfOAoKDQD7+1MSQ+TwtcfOw1I66DuzVdaIg19NlYY208s94Lhk1g+ERoOg3KqrC4L+NmlFD5hcA8HkfwqtZeVo9z3hDOMo7QBFL9L4DvWF8sx69uffVXcvEj5LP5KU4nsc10T9xhOh59UH1m3jGxzez1rHSHVaW7bYJImP1xNafEc1RXmyjz1r96yhJ4OyC7JHUXx5IAEqEuiJI1DeUCZK5FdnXuXqC4to9+l+sf/MUxE1CtY9+k7ZH/AMxTEIWYtFCQvySjRpvQVpX/AMVmGqh4jkxubG0jEMyDyOhqtITLPOGEFxAyyy0W/wD7NDk8HXKuVDryWEs12TObixUFcJIa8AEUOoFFs+A5oYMZlmaHE085xpl1+9VY+ksRGpCO8oiKiRjhza4H2Isdsa70SD0NVFNFQK8bJVDmmAUEZSkpiiPnqoOzVRS3j2LD3+K9QtrfMoAWCv8AnyKqMbe7RUEdPyKrnN5q0vAjXY5pGykYxiFQM8J3psexVQo4KiuldAd0EqwvOdpNG58yNPotHJIOQazhHifyYEMp8zRjvi1+Cexaa35u51C+VLe8NWoyWduI1Latz5DMZ9CpSn8FNUN6YehPCIXe1Ac1NEUQJ/13IFHhcucVygvrV+1k+sf/ADFGiKFaW++yfWP/AJijRNWYtMMCyV6RkWuQkVbRtCTQZNG/Va5tKLC3nI8yOa+pLSWkn4WdQtI03C19SREh2cTtWHMF2E0IG1KBaSLiAeXwPDPJBmTMINHbhxI51WNu6uEV1BacI1801I7wt5cdxh08z3CrcDRHX5xLifCioorylaXYmiCFtTQ4Q0kV+CWkEJBloa51YpS14Iza/CT1doeh8VobTwewtkDicTjUP3bQ1GEFVlj4KEekjicsy0U10OaDb3DbD5P31/nfObhNO0c0C+7eatbE4F5rQH7hurG67DRlDXzQG1G9BT2UWOvuQh8uHYUaTrmdfuUV77qnrUSPdTIiNgPqr7SErbr/AHRikptcWfpeSjI8MRyVbYGzOcGB1M85DmGN+ZHpXtKqL1dbGTuZ75IwHzXEVDhscslUaezTC1mlntge8f7T4Wtc4dhxfiqziS6ZGRn3yF8hIpA2vlAM61NaHbYKvuKIGQuILHNxYqZZYTmCEV1yfCxEOoKOzr2ZoMZamEEtNWubqxwoRnySRFCtRxTbJCwMna2Rw9CfR4ps4/CWVqqotpcMqOxZAnzS2hOrc9eqAAvXUXhRXhC3fDMGGzt+dV3iclh4mYnAcyB4lfSbNGGta0DIAADoolFIQyK7KTndVAO5Igb25JeXojud1QJECbyF6oS5LkGin/aP+sf/ADFMRBAkHvj/AKbv5im4gsxaI2Kqpb/smH3xjfOHpb1Gxr3rQsaumh5Cv5+0Koxl22o4xlvU69PavtN0QEQsOdcOYOtDmPavk1rusNfVuJoJGW2oGS+y2QgADkB6ghAPc9eXeae1S8g0cidANuxNzFp1ULM1pNRnRFCtsgiiPQ+O6+euOJxxVo6od2VNQe4rfXuQWmqwlpJa+tPNrrySCxu25aZ+B1RbXcpcCM1c3MyrAQfDROTjmSUGRiuFjBhH/d3YMwwdTr0VfeUYGQ2V9etrwjksra7VWuvqVRk+L4gQOYz8VlBHoBmTsFpL/kJdhGarIYC00IzIAb21VFdPFhNDrl60FWF6xhpA3P3Ze1IsbXIa7BGlnw9ZsU7NxUnpTNbwlZzg2zOBc52QAwivWpWlcc1GaGSg40V7KqDYjugXJQHPTb4qJaWNAi/Nciuy1XINE4ee7tc72lOwhKAecep9qeiYsxaPGikLowi0VRXX1ZscRIGbc/xWxuq3YomP+Mxp8QKqjbRWl1x0hDeVQOlagetUgN530cQZHm4/erSwQyRxE1xOOdO7QLN2t5gfjEZeSR6OtOxamwWxkjQQe7QjsIOaisXf3EUtcOEsO4fk49FRNvOWtHNGEiho4nXnUL6Nfd0MnbRwz2cBmO9Ye2Xa6I0OYVRZ8M3z5M+TecjoStRaLaKVqvm05O2o7kSO9nkYQSezVBa31eAcaBUMhyUnE71qgWg0BKCgDsU5OZw55Z9gonbcGgiRwwtjGXxifnKFzRsIeS4YsWedKBUd+3jjdgYfe2nUfCPMndBW2qcvcXHUnw7FGCuIU1qKKJVlw9Dima0amoFdsszTeirTb3NZyyIV1OZpzP3ZBNpmKCgoMwFEsUZBLVEtR3oJCIC9LzMTTkvIgQk1XIxoVyKu2MqT1KsIGIVnhT8UayqTGooavQ1Ea1VAw3NWV1O9Jp6pQRqdk8141O3jqqLQWUFyVvq7WuzpQjcGh7QHDRWcLwjujDtVFfP7xkcxhbHapWfTbioOQc1Zi1unPo2h8nOoIA+0vqNv4XgfnShPIkKitvCcbQS1x71Rh22V7s3vJ78vAJyxx4HVCs5rBgNEB0aI8ldVI2ptck7IKBAbFiP0jRB87t37R+HTEadxoll9ObwfBXNpPedeaMeGoAKCNvX/ANRXysBbHgm7CCZXtIOjKgjLcrVWS54mH0G16DZPlgQAaPWhvCZLEJ47EQtKg0R3lQIRC8jUvKOSbkCVmagVXKbguRWts8aeZGgwsTrGrMVEMU2sRA1FaxUCaFb3FY6kvI0yHXcpGKEuIAzPsWps0IY0NG2vVCKW9LM6M425sNf+p/BDgtootBKwOBB0Oqy173eYzlpsUBbRbxzVHeN7g5BLWhz89D1yKq5mHcAKic09Qk3uIUqKMoRA5DVNXTFWQHZoJ/XilQrq44KML/jGg6BA6Iq7Lnxoi5xyUCrmLwsRy1eEKhUxoErU+QgvYgrnRKAjT72qOEIEHxpSaNWrmpO0tRFWWrkVzc16itjCE7G1LWdqsrLAXZNH67VmNIsarGx3a52ZyHtTlksDWZnzj6h0T7HVVEYLK1mTR37o1F4vQoOohzxB7S1wqPZ2hFK4IMZfd0ujzGbeY+/ks5N2r6nIyoI2OqzN78Og+dHkfinTuOyqWMO9vYguareax0JBFCNiEhaY6KoQkcACTstLclkcLO0nU+cRyDswB3LO2SymedkQ9H05Dya05DvK+i2ZlKjbJQUbgUMrSuiY8UcAT6/FVlqustzbmOW4RVdRRLVMhdhVQPAoOCK5CkyQCel3lHegOGaALnJWZyZc38kGWPtQJkZrl69q9Qb67bAXZuyHrWjs8YaKBAiCajWI2kVzXrnKAKqGmqVEGNyLVByiXL0le1QDcSotKKYgeY6GiCYiNHE9fxRSd4XW2UZjPZ24WKvi5p43UwF4JoHMBPiNl9AfJhFTUnkq+aRztSQOQy8VUrNXDd7omuc5pa9/xtQBoD6z3q3aw7nMoVplc0Ehpd2ClfWlYLyeXAGCQA5VdhAHbkURY0TpO6AI+1GJogVnszHajvCrLbYyzMZt9nVXIdVcQCCDugzBCDI1OWiPC4jlkgvCIVc1BfkmXhBeqFpEtNom6IUsaCucuRZmLkH1WNMMQWIzVzjdev0QYkdBc3NaQYI7Sl2uUw9EFJXlVDEvAUUYOXhcorwhFQtDQ7LmkmwmhJ20T9aIEhqiK1zaoRbmnJY6JZ2qqGqZKbm1CjFojN0RSLBQqZGaJRReiErwsWLzm679qpnhacFVN6WannDvHbzQVD2lAe1NuCA9ELBi54RSovVFfLEVyYeP0VyDfvdQI9nGWaXcjQFYjdMqLlMZhJWqQg5aKoZaUVoSzCaI8bkRMhRCJRRoivV4SuJQ5CgjK9RjUESMIAWpJkZpy1pWiIYiKmCoNUninqQQcF5RIxXhinfERQta09a6qwCCIUJGAih0KmSuVGetdnwGm2o6JN7VprXZw9tPBZ+aMg5oFXIUmiM9qG4KoVNKLlMtXiDexjJTgFF7EFMt3WI3RI3c0rbhmmXtyQLUz2BaZEspq0IgOaWsTtk2QgK0r0qAKmoqDigvKI9Bcgi3VEqoNC8mfQIgM5qhBL2q1Buu6LZ31aDpVUMMR3OQGI0Z50UFUbEfdQlpkYy11NCQfNJG2RKsx0PehzzMaaE0NCacx2IjXggEEEc0ApFEOXszkEFUGcq28rNXzhqNe1P1XOagzDkB6s7xslKubpuOSrHqoEAuXL1QbuByOdEvHYzoHEdyLBZXVzfXu/NZjbySShAUrU3NHfY6uBr6kSWzV3WkVUeTlYN0XgsY5+pMiDtQAa1evdQIxi7UN9mruoFcVV5RNNsoG698h2oFaJe0uVibN2paS7wT6XqQVkkAdTEKpgMoP1snG2H53qUxYfnepXUJxhETXuSm/qXosY5qKp74sZkb5mHGAcJP3qvuK75I8ReSBkA0HLLU4dlqfcld/UvPcIpqhiqlCDj7lbzXeCPS9SXddPzz4fmgREoU/KBMm5h8c+H5rhdFfh+r80Qm+hFFTWy792EHs37lphcw+OfBTbdAHwvUqMHh7j2rlr7dw417sQdSoz82vfquRMf/2Q=="/>
          <p:cNvSpPr>
            <a:spLocks noChangeAspect="1" noChangeArrowheads="1"/>
          </p:cNvSpPr>
          <p:nvPr/>
        </p:nvSpPr>
        <p:spPr bwMode="auto">
          <a:xfrm>
            <a:off x="155575" y="-1455738"/>
            <a:ext cx="240030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66" name="Picture 2" descr="http://www.daeservicios.cl/wp-content/uploads/2013/06/mecanic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35608" y="1916822"/>
            <a:ext cx="3262462" cy="33617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6868" name="Picture 4" descr="http://us.123rf.com/400wm/400/400/gekaskr/gekaskr1209/gekaskr120900120/15372445-sonriendo-medico-usando-un-tablet-pc-aislado-en-un-fondo-blanc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28269" y="1916821"/>
            <a:ext cx="3092440" cy="336175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1084826" y="5583370"/>
            <a:ext cx="361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Un mecánico </a:t>
            </a:r>
            <a:r>
              <a:rPr lang="es-ES" sz="3200" u="sng" dirty="0" smtClean="0"/>
              <a:t>ARREGLA</a:t>
            </a:r>
            <a:r>
              <a:rPr lang="es-ES" sz="3200" dirty="0" smtClean="0"/>
              <a:t> carros. </a:t>
            </a:r>
            <a:endParaRPr lang="es-E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528269" y="5583370"/>
            <a:ext cx="361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Un medico </a:t>
            </a:r>
            <a:r>
              <a:rPr lang="es-ES" sz="3200" u="sng" dirty="0" smtClean="0"/>
              <a:t>CURA</a:t>
            </a:r>
            <a:r>
              <a:rPr lang="es-ES" sz="3200" dirty="0" smtClean="0"/>
              <a:t> a la gente y </a:t>
            </a:r>
            <a:r>
              <a:rPr lang="es-ES" sz="3200" u="sng" dirty="0" smtClean="0"/>
              <a:t>OPERA</a:t>
            </a:r>
            <a:r>
              <a:rPr lang="es-ES" sz="3200" dirty="0" smtClean="0"/>
              <a:t>.</a:t>
            </a:r>
            <a:endParaRPr lang="es-ES" sz="3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6"/>
    </mc:Choice>
    <mc:Fallback xmlns="">
      <p:transition spd="slow" advTm="17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5608" y="136088"/>
            <a:ext cx="7498080" cy="1143000"/>
          </a:xfrm>
        </p:spPr>
        <p:txBody>
          <a:bodyPr/>
          <a:lstStyle/>
          <a:p>
            <a:pPr algn="ctr"/>
            <a:r>
              <a:rPr lang="es-ES_tradnl" b="1" i="1" dirty="0" smtClean="0"/>
              <a:t>Yo quiero ser…</a:t>
            </a:r>
            <a:endParaRPr lang="es-ES_tradnl" b="1" i="1" dirty="0"/>
          </a:p>
        </p:txBody>
      </p:sp>
      <p:sp>
        <p:nvSpPr>
          <p:cNvPr id="10" name="Text Placeholder 18"/>
          <p:cNvSpPr txBox="1">
            <a:spLocks/>
          </p:cNvSpPr>
          <p:nvPr/>
        </p:nvSpPr>
        <p:spPr>
          <a:xfrm>
            <a:off x="674710" y="394570"/>
            <a:ext cx="4023360" cy="64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s-ES_trad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s-ES_tradnl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pastor</a:t>
            </a:r>
            <a:endParaRPr kumimoji="0" lang="es-ES_tradnl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8"/>
          <p:cNvSpPr txBox="1">
            <a:spLocks/>
          </p:cNvSpPr>
          <p:nvPr/>
        </p:nvSpPr>
        <p:spPr>
          <a:xfrm>
            <a:off x="4771778" y="403224"/>
            <a:ext cx="4023360" cy="64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es-ES_trad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ES_tradnl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soldado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652" name="AutoShape 4" descr="data:image/jpeg;base64,/9j/4AAQSkZJRgABAQAAAQABAAD/2wCEAAkGBhQSEBUUEhQUFBQUGBUVFBQUFBQUFRQUFRQVFBQUFBQXHCYeFxkjGRQUHy8gIycpLCwsFR4xNTAqNSYrLCkBCQoKDgwOGg8PGiwiHB0qKSwpKS4sKSwpLCksKikpLCwpLCwsLCwsLCksLCksLCkpLCwsKSwpKSwsKSksLCksLP/AABEIAQMAwgMBIgACEQEDEQH/xAAcAAAABwEBAAAAAAAAAAAAAAABAgMEBQYHAAj/xABHEAABAwEEBgYECgkFAQEBAAABAAIDEQQSITEFBkFRYXEHIoGRobETUsHRIzJCU3KCkqKy8BQXM2Jzs9Lh8RYkNGPCQ6MV/8QAGgEAAgMBAQAAAAAAAAAAAAAAAAMBAgQFBv/EADERAAIBAgQDBAoDAQAAAAAAAAABAgMRBBIhMTJBUQUTcYEUIjNSYaGxwdHwFUKRNP/aAAwDAQACEQMRAD8Au4YhuJW6uuqCRK6uLUrdXFqAEbqKWpYtQXUAIFiIWpwWohagBs5qTcxOnMSbmoAaOaknMTxzU2tMjWNLnmjWipPBQA2cxDZrJ6Q4EAbyHEfdBqohtsE7g97rkQPVZj1iMauIOPs8VK2TSDq1q1wHxRQ07s+49izyra2RpjQ0ux9BoOM4ukkoMy2LAUz6znDyU1oXVywy4seZiMCC67Q8WgApg20iNgfOanDq7G1yDW7TzUfPrcz5GByrWhrsx8jhjTLFCrdQdHoX0au2cNLRGGg+qSPGqaf6cEbaREkVJo7PHcVG6pa6Cc+hlcPS/IcRd9IBiWkbJBQ1AwNKjaBaXTgZlaU01dGZpp2ZWnxkGhFDuSMwwVittl9I3Cl4ZHfwVfmCAKppxnw9m+lL/LKsVkHwbfojyUJrAyk1l+nL/Kcpyyfs28h5IAM4JJwSxSbkAJUXIy5AD+4uLUuWoLiAEbiYW7TUELrssrWOIrQ1yNQDgOBUrdWadJTf92z+E38b1SpLKrmvCUFXqZJMt41lsp/+8f2kb/UFm+fi+2FkbUcLP6Q+h2P4in7z+RrcWmIHEBs0bicAA9pJO4BOrqyzQBpaof4jPxBaxdTqVTOjl47CrDSSTvdDcsRCxOSxFLE0wDRzE3m0KLSWxuwZW8+m0NyHeQexSBjTzRjKEnkqz2LQ3Gw1aijbQbMq7ByUPbZGsOACtNrIocVUdJRVqarM0kaYyb3KzrJphzwa5Zcxs7VUjpA7T+d5/PmVZtJtGIVK0rFcfXGh8/cUKKLSk7EtFp1woQ669pBDhnUYtdzFFtup2srdIWUPOErOpK0bHjMjgc+1ec2MxG72fnDuVx1F0vJYraDR3opQGyYGgJ+K47t1eI3J0PVdhNRZlfob1HUYVw7ymWlLH8sfW4Hf2qQsrw5ocDUHEJe5XZVOM5nGsjfh7J/Ek/kvUzZR8G3kETW7QjxLZ5GCrGSOL97A6J7RUbRUgV4pWzDqN5BQSc4JJwS7gknBACVFyNRcgCYLV11KlqC6gBK6ss6UJKWyPcYW/wAyRavdWS9LH/Lj/gj+ZIl1OE39nO1deZW2o4TCG0U5J+xwKwSVj1kJKRIaFP8AuIf4kf4wteurH9Fn4eI/9kf4wtmLFpw+zOB2yvXh4MQLUAYli1CGrUcMSMaoOuGtstltbWMkABoblBltLnHDOq0MhVvTuqrJpBII2F3yi6uWBG2g+KFWVral4PUZ6waZMljY9pI9IMxnUYELNptIzMebsZkYDQk3sTSuBHBXnWWRvUhZS7HXLa5xq496lNEat+kswDDcJ6zjQGrvWx20wSFY0u9tDPrLbxKSOuxwzY+ppyOaDSmjb7DgrladWo4LznOvPO0581DzAUKL9AM1/Sbjrru/aDkpKy6SwuXi0j4pGXKm5Jaw2AF5I5qNZGSATn/hXsmU1ReLLr9aWta0vc5rQahrzGScMcjjn3qw6q66m0TPjc6UVoWX5S44DrNrhzHasvLyE5stqMcrHtNCCCCpzNFcqZrOnraWT2TMgyvBxx/Yv71a7G4GNpGRAVC0tbRMbBIPlSO7D6F9R3q3aBnpExp3Cibe4i1iTcEi4JdwSTkAJUXI1FyAM7/W9a/Us/2H/wBaEdL1r+bg+zJ/WqMVwWbMz0votH3UXz9b9p+ag7pP61XdZNZX22VskjWNLW3AGXqUvF2NScesoYIyhyb3GU8PTg80VZggpeCah4JuEcKjVzUnYmrLPQtcNhDh2GquH6yJfmou9/vWf2WemGxSLSlZpQ2GToUsRZ1Fexb/ANY0vzUX3/ehHSNL81H3v96qS5HfT6lP47De59fyanq3pt1phc9zQ0hxbRtSKANNceadaRvmF4j+OR1csd4x20UH0ff8Z/8AEP4GKw2lxa0uAqQCQONFsTcqdzzGIhGniJRjokzLLdZpGOIka4OGWZJO4invV71Z0wDZaYBzOq72Hu8lQbZrvPJQ2iCMNGFAHtderiQTVSmhdIhzC5kcke8PFKjhwSy9SnKOkkO9M2svcVDzuoMU7mfUqG1gnuxIKlbt0wkeamgodtDSuVVCyuxoMh+fII09ppxJTUWjh7E1IU2PGvO7cEdjqtHA078UjFLt+77U6hoKADrVqTwzVWCLbq9OXGBlcGSlwrsrG5p8x3LQ7D+zZyCyfR85aGkYGuHnRafoK3iWFtMwKFTTlyK1Y8yw2a03hQ5hHcExjsjjiMOKfUNMc04QJ0QoVyAMBK5H9A7ce4rjA71T3FZD1wUIUb0R3HuQEUUFjghQIUFgwT6yT7CmCWhBByPcqyV0MhKzJZpRgkYgdx7ilmtO49xWexrUkaF0d/8AHk/if+GqzvZUKs9HQ+AkqP8A6f8AhqtTgujS4EeLx/8A0z8SkWnUmAPdIHNa4kml2oFTU0xwx3BRs/wYLQ6oVu0tq8ZXFzZXMrmLoc3sxBHeoo6iE1vWh31Y2tx3mpKr3bKOtm1kyrzWoNFSVU9L6SEz7gOFDjyXW+xzmZ8T63mOLXVyBBoudYo4WEki9tccuQUWsXvchZ7OKmvJINs7aHiDTmnMsjJMnUO/YU5sWrL5MnCh25jvyHI0U5rLUplvsRzLGaVTnR0dfAdpVjm6N7SGVjc1+FbuLXdlc0toLUuVlTMwjHdSh2gmv91R1I23LKDvsQtoBa1vAmvkrfqjpCjSK0Ozt38FMN0NA+MtN14JxoaGuOLSMa4ke9NI9Fxw/siXCtBU444kVySO9SHd3cuei9I1FHYEdvipAlVLRtoxqD2HZjTwVjs09QttOeZXMNSGV2F1y6qBMFk7RAQjFAgAhass6Y2ATWf+G/wePetVWWdMo+Fs30JfxMVKnCbcB7def0M6XFcgKzHpA0bqEL0k0YLzWSvSVlNY2He1v4QnUuZx+1P6ef2D0RS1HQFOOMEIRSEcohQAm5Q2s2s8Nhh9JO7PBjG4vkd6rR5k4BOtYNOR2OzvnlNGsGA2vcfisbvJPtOxebtZNZJbbO6aU1Jwa0fFjZXBjOA8TUlAF007rfFPZf0xwbHM972CFpqXBlA0k8G0q7AeSzjSGlHzGrjhsaMh7yk7iVs9hc/4gw2u2KtlHVjYqdS0Iq/wQ2jeQVK6O0m9prG5zT+64jyS1l1ar8YnsP8AZPv9Ije8cW0d4ZpcqsNmdKn2Vi3HMo/Mfw682poAe4uAyJAB7HBWKPXN0sYJJa8DPeMjXeK4EKmt0ZJGDdd6Zm7G83jdOPcmH6dg0ZFtfGg9iTKlCesRc1VoPLVVv3ky4t0qb9cqnEA4V3hPxaHOpQ4OHjsx7fBVGzWgveOyvepyz2ijfo0p3VKTKFi0Z3JPQdrc14q4mtQRzw81eNHz0JHDDz96zbVyUl5Jyq0duDlfrM6jsdlBVaqOmhjr6u5PiULlGiYrloMxeCEUhHKAhABFlvTOOvZvoy+ca1MhV3WzUqO3mMySPZ6MOAuBpreu51H7qrJXVjRhakadVSltr9DBwUFVrP6m7P8APzd0fuXDobs/z8/dH/Skd2zten0evyMlK9JWE/BR/QZ+EKkfqcs3z0//AOf9KvUMV1rWjJoDRXcAB7E2EWtznY3EQrKOTlcMUCEoCmHOClQGuGtsWj7P6WTrOcbscYNC93PY0bT7SFPledulzWcWq3uZGaxwD0TaZFwNZXD62HJgQBCa2642i3y3pn4Ct1jcGRg7GjfvJxKhQpvVDVCS3SlrK3WirncfktHM0HaN4TWwavzyuY0RvBeaCrSK40NBtocPDNSQMrNAZHhjQSTsGfFXzR+qNqc0ejsk5aBX9m5opwJoD2LVtQ+i+Cwsa57RJaCAXOcAbh3DjXyw3q6TTUcG/Kd4DaVScFLc24XGSw13BJ36mFT6uWqzx+kmsrmR4EuF113i8NJLe1R77cBkt+0i8XXA0IAxacag4YjtXnrWewCz2uSIfFBqz6DheaOwGnYslSio6o9N2d2vKveFRK62sI2icONRg7Y4e3eFE2+yiYEgUlGe51PbxS1/FIWtxaQ8bMDyP58VWGj0H4txqU3nV1z/ACvihHRNrDQSfjZcipuwtMjXAfkKv20C82RuT8HcHf3z71J6Lt5jcHA45GmfaNqbNXV0eWcHTm4Pl+3LNoGy3Kg8CDxGCukDw5vGnlmqvYtIMc1oqBXM1Iod9CMu1TkOVaVHrNVKc2mUqxTQ9FopsK5MP0rc4IVpzozZDVCgRkCYKCoKI1ECCQpCKjlAUAFQFCQgKAClFKMU10lpBkEL5ZXXY42lzjuA3bycgNpIQBUelLXL9CstyM0nnBaymbGZPk8aDieCwHR2jn2iURxirnGmGOafa16xyW+1vldm80YzO4wYMYPziSVqXRLqeISJ5G1eKUG0yHFrR9EdYnfTcpAvOp+qEej7PHG1oMnxjvdIRQucdzQSBzO8KWdZovTXmta+cYOlPyOHA45DH2lktbrxZHQyEVkk+TGNjRvOdB2lHa9lnjDR/k7yoAd2i1iNtScVHaNnLnPkdsHnl4AqJtdsL3Y80+0U/wCCed7qDsA95VgFLdP8C9xzeQAsf6TYqWljvWjFfqucMewhavpGbqsaMSauw45LL+lOGjoa5lr6/aCTV4To9nO1XyZR/SI56zSDtCa1Ro3rNlO7GryfMRgq5jmHPED6TcvzxUxoCQSNF6g43a88VD1pITvoferZqzYb0Ty2lWSCuFerJRwPYb3cmNXRx6ysk3/XT8fckZ7M1rQb1a0FKUwqNqnNCxuYCDWhw8CfYEMOia3C4VoagAUaMMDvKlY7NuFKd/NTSpuOrMNWopaIjnWFtclymxENwXJuVCczL6gQVXVVygKBcuKAAKKUZFKCQCilCUUlAAFYp04a43pBYoz1Y6PnptkIqxh4NBB5uG5bBpbSsdmhfNM4NjjaXOJ8AN5JoAN5C8rAvtlrLnGrppC5xzxe6p8+4IJSu7Fm6N9WXTTCQiuPVwrjtdTh58lvFljbG1sUeLqUNMbrTiS4jfmT8o8FCaoaHjs1lvEUq3tEQoT9ZxP3gn7bY+6QwEXiS4jE1JNaHhkFNgb6E1NamQtpUDcNp4nioG16RvmqaSwnPGv73vTVxIOI7lYqOr+CmNE9aO7svGvc3BQDX9qltXJMHjcbw7RT2KAH0kfWJGG8ncMAAsu6WHD0kQGwP82rTZJscRVZb0rO+HYP3Se8hKq8J0Oz/bLwf0M/XAoFySdK4SU9Yclc9QZiXvaMbzGmlafEdh+JUqU4jtVr6OrZctrAcnh7O9pI8WhWW6M8/WjNef8AmpqlliIbjSvlyR3BKkpJyecYLRAj+jXIAud5DVJXkN5AClV15EvIKoAPVASi1QFyABJRaoC5Z30v68/odn/R4XUtFoacQcYojUOfwc7Fo+sdgQBROmDXz9Ln/RYHVs8LusRlLMMC7i1uIG/E7Qi9Fer3pZ6uGDcz3F3hQfWVEsMNTeOQy5rUeiaaglIJwv14YR081G7sOUcsM3X6GkaQlJjkpsEVRw9ICQOyncgs0tGDmfMpC1SXhKB80x/3XED7oRI31FOfjiriALXaKiijw5KzFJBSAo0p/oV5aZDvDR4n3JhGU+svxDzHgP7oAf2Vt+T91qy/pVtN61Dg3Dv/ALLV4I7kXF2J5LHOkd9bSODB+JyTV2OhgPa3+DKegQorkk3SEps281J6CtXo543+pIxx5Bwr4KMm2c0tGc+SsUp8bv8Auhv19A5yY6KtPpLPE/1o2HtuivjVLl6ccZqzsK3lyRvrkEFxEiH0iaCRGEikB1fQ3029IhEiAHF5EMwBpUVOQrieQTG36TbCy8803DaTStB3LPbXrdencSx0gJpea0lrafJrsVJSsMhDMaLpbSgs8L5XBzgwVDWAl73fJY0DNxNB2rANK6r263WiS0Wi5E+Q3g2R9Dd+SxjRUgBtAK0yWlxW8SNvBzxhSjq4cAHZKJtdpLzjsyVHUfIYqS5mVWiIxksIoW4EFXXooeQy0uzBdG3vD3H8LFCa82Qtc2QDBwunmMR4V7laejCC7Y2u2yTk04C4wfhf3pkOpFWVy+WeVokY3MGFtcc7hIPgSk7O67ebtaLvOmR7RQ9qPaLD1YpqULAC4bxSjx3eSVttiGDmihrSvMEjy8UwQMXQu3FcIU+YHtz6yXMgHxhRSQRrYDSqfWBlRTj+fJJSWtmwVS9gkNetQAjABAD3Sc1xjiexYlrvLW0n6LfaVsGlWXo6HZj4LFta5K2l/C6O5oSaux0cAvWfgQhXIKrgcUk13EZjgOYSsRxSVo9yUZmFZ7C4aT/w1vUO037CwbWF7D9q8PBwU45VDoytFYZmeq9rvtNp/wCFb3psdjnYhWqSE1y5cpElhbKjiVRzZkoJlID8So3pUxEq6W0UaSMSASANpArRAEHrPaPSFzKAltQ01oW1AvYjHGgFOCqrdPizUYInmNtAXClBU4554kkqRtNouuLqdUuLmkVddBxLXbe3iobTukm3HEBpwxBNAd9DtWa92bVGysWU2oSNBbQg5EZKOlCr+qGmbtWEn0bj1amtw7Ry/wA71bZowVDVguQGmNHCeJ0ZwrkdzhiCh1Qa+B8cbhRsTIgfVL3veXEHbiQpg2A1QPhpgRVWjPKUlDMXEm9Zi6ubHGnMHBDKWtjYZDSpb91pr44KuRaQfcuV6tKcglZ9IueG3gDdJO7MEe3wTlViKdKRLyab2Rt7TkmT5C81ca+ASbtItpgKcwiwSmR1BjwAKspJlXFoXByACLPpO6cBWmAT6LR7qE0x2VoFGv0e4Puu6owoRQ1J3cvaFYoP7La/Sx4ihyI4rGtaG0tcw3Op3ALZY7K2Gt2rr2d41IIwBGwClViuskt61TnfI/8AEQlVeR0cBo5P4EU5AVxKABKND1YlaDklGlI2nIc0qFPIUn6zLr0aWmlplZ67K9rXD2OK0NyyrUi0XbdF+9eb3sNPEBao4pkdjNi1apfqEquRaoVYyC7ZkqJlGtlSgmQBIiZG9Ko8TIwmUgI6es8Zgle6rbsb3EtN0kBpJ7cM1k+jtORPY5pc9riM5PhADkCCM+0LQNerfc0fP+80MH13NafAlY7YG4E8QFSSVrjqTbeXkWiG3NibjIxxNfiZU7BgVK6J1raOq57S0ZVNCOArmqYAgISzV3fM1eDWqDa8dpp45J9Fb2vFW0cN4ofELEZhVzRxWiahxhsJAGMjnu5Blxo8S5T3dxTllLaxzDtojGLDAgogspOWNN+HcUnLG5u/88VRwaJU09g5j3qb1aaAHnbVo7KFQLbWf8qS0JbgHluV4V7RX2HwRT4iKmsWWlr1DaSk+EjO5xr2/wCE6Fp4pjaWBxc07cQeK1mRA2+0AEccO1YfpN9ZZDve897itktvWgf6zKGvELFZ3VJO8k95SKvI6eCWkvL7jchBVC5FVBjEbXkOYSmxJWvIcx5pXYrcha4mP9GWv0U0cg+Q9ru44+FVtD1hzFtVkkvRRu9ZjD3tBUwKYxaRYZcuquTDnkeJUcSq2CxRj5v7DfcjthYNrexjfcrWIKoJEYOJ2HuVtDW+s7sA9gRg0f8AZ2VRYDIelGctsjGkEX5BmMwxrj5lqz6yt6g7StA6dbX8LZohe6rJJCHE/LcGjA/wyqHGKNaOAVJmnDrVsMu2LkLsko3DQftAtT1Ts12GOvqBx+u57qeIWWwsrKB2d+C23RlnDY24YABvKgw806O5hqP1fMeQGpoE8kZjTP3BK2SzjMJ1LFdjdT1T5JhmIn/+Y1zQaUJANRxFclH2qwuj6zTWmI3qyCMADkkrVZatNFRwTLqbRGWfSQcAcjtFfLglX24HcKKDMdKt9U07NngQmWk53NIc0kA40zGPA8QVYqTFu0iSx1MAQa8aBZG9WjSGnJQCDQggjKhxFMwqu9Iq7o6uC4JCDkFELkVVRLELWcO0JYZJG1ZdoSwyUvYUuJirCte1cnv2OA/9bR2t6p8lkDCtR1GeDYWcHPB4G8T5Ed6mO4YnWmvEnEC5cmHOJI21/rHsoEQ21/ru+0UmUQoAO60v9Z32j70i6U7Se8rnFEKAMg6RrTf0g5vqNjZ928fF5Ue4Iml7R6W3SvzBleRyDjTwARqqkzbhlo2AucUJyRHFUHvQLoz9u36TfxBbhojESN3Ob4sasN0cevXcR51W36FbSSQ+tdP3QPYnR3MVThXmTFhdSvBSNahR8baO5hO2OwTDOC9qRmdQJwE2tZoEAVzS0d2RrvXwPMYjwvdyiNK4w1HyXEd9D71O6TYXtIGYF9vNuI8cFCyC9FIBkQ147a+9BJV9Jt6p5KAcp7Sj+q8cvGigCs1Xc62D0pvxEnIoRnoG5qqLPca2rLtHmlxkkLXl2hLjJWewiPExSMYLROjqatmkb6smH1mt9yzlhV56NpsZmcGO7rwPmER3LVtaT+BdUCFcmnMHRKIUJKISgACU1t1ouRvefkNc77LSfYnDioHXW1XLBOd7bn23BnkSgDH7AKvJO495T1ybaNbmeQTh6XLiN9FWph9iSkOBSgKRtB6qhDJvQLYsito0BLUk77lPsn+3isYsg6p7Vr+iHXZHgZAx05EE08UyG7MlXgiW4DLu70eM4orBghc1NMwvXBM7acEu16a6Qd1UARUGL6bAPaooRXbRKzIOZeZyvYgcj5hTFnFBVRmljR8b9odQ/Qf1XDvLT2IJKNrF1X09YeR/uoQqx66R0lbyPmFWyVmqbnYwulEI9ECM4opVQY2te3mEuMk2tpx7QnLcld7CI8bACt/R7PS0lvrRu7wWu9hVQVj1MfS2xcbw72OUc0MteEvA00lcuK5NOULlEJXLkAEJVS6S3EWHnJGD94+wLlykDNrB8Tt9gS0ma5ckvc6NP2aOKRtPxVy5EQqbB7J8ULWdHftpfpN/AFy5NhuzNV4UXCE4BKoVyYZgrk2tuS5cgBjGoLSJq/H1SuXIJRVtej8OOR81WSuXLNU3OxQ9khNyAoFyqQxpbc+0J03JcuV3shEOOQCnNVnf72H6fsIXLlHMcuGXgamhXLk05J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28098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data:image/jpeg;base64,/9j/4AAQSkZJRgABAQAAAQABAAD/2wCEAAkGBxQTEhUUEhQVFRQXFRUXFBQUFxQXFxUXFBQXFxQUFBQYHCggGBwlHBQUITEhJSkrLi4uFx8zODMsNygtLisBCgoKDQ0NDw0NDysZFBksLDc3LDcsKzcrLDcsLDcsKywrKysrKyssKysrKysrKysrKysrKysrKysrKysrKysrK//AABEIAP0AxwMBIgACEQEDEQH/xAAbAAACAwEBAQAAAAAAAAAAAAADBAIFBgABB//EAEUQAAEDAQYDAwUNBQkBAAAAAAEAAgMRBAUSITFBBlFxYYGREyIyobEUI0JSU2Jyc5LB0eHwM1SistIHFRYkNENEgvGD/8QAFwEBAQEBAAAAAAAAAAAAAAAAAAECA//EABcRAQEBAQAAAAAAAAAAAAAAAAABESH/2gAMAwEAAhEDEQA/AKO9r5tDbRK1k0jWh5AAOQHYujv+0/LyfaSl9j/MzfWFDiWJCrmK/LSf9+T7SOL4tX7xJ9pVkeiYictIfZfdp+Xk8Vwv61fLSfaQA1SAVQcX5avl5PFe/wB+2r5eT7SABVTDEBv78tVP28nihm/7V8vJ4qBiXMsrnei1x6An2KKIOIbV8vJ4j8Fx4jtXy7/V+CLDcM7vRif3tIHiVa2bgqZ3pFrOw5nwCcOqJ/Etr2nf/D+CF/ia2D/kP8G/gtfHwCz4czj9FoHtKNaeB4C2jHPa74xOKvUJsMrDu4ptu1of/D+C8PE9u/eH/wAH4KwvThSaGpp5RvNv3t1VMYkBzxVbf3l/8H9KG/iy37Wl/gz8Eu+JBfCiDTcY3gNLU/wZ/Sln8cXiP+U/7Mf9KFLAkpIEFj/jy8f3l/2Y+f0V6eO7xH/Jf9mP+lVHuf8ARUTFkqbVsOO7y/en/Zj/AKV6OO7y/eXHP4sX9KpvJIThRDV+OO7y/enfYj/pXKiauThtaK+RW0zfWFRZSiHfMh90zU+Ud7VCMV1WItFa/kmIXlQjiTEcS0hiJ9UwzJBjhR9FROidu2wPmdhYK8zsBzJVR/ecQcGl2ZOZaC6nPILZx3vFEwR2YtaSKumkBwt+dhyLz81QPNu2yWRmO0vZX40hAHRrN/Wps4qi0gs9qkGxjs8gaehcACq6zXjY4nB5L7RP8o9uJ5+iNGDsFFc2XiaF5pUg8jso0G3iV29itg/+QPsK9PFLB6UFrb2mzy/cFaC1g0of0UwHoKB3GVkHpPeznjhnb7WI1l4nschoy0wknQF4afB1CrhzufrVbeVx2acUmgjeDrVo9ozQPEg8qdn4rO3vwnHKS5jjG46jVp7tQkZeCXQ+dd1rms5+SkPlYT2YX5gd6Xj4ylszxFekQhJNGWmOpgk6n4B7Cgob1umSB1Hty2cMwf1yVY9i+oW4MmZQ0c1wyIIIodCCsBet3mJ+E6HNp5j8VUVLmBKzsCec1LSN5IhF8aGWpt4QHgIF3tS8o6pxzUCSNULkZc1yO1q5BZXr/qZvrHe1GiahXp/qJvrHe1MWccliLRo28k01tNOgQowmWvAoe7x/QWkQs8zjUkjCOg/RVfesryM/NGpB1w50NO3VW0XkyMNRpnXTX9EquvCWKuI1IzIByBpq95O1Mg3ZUIWGfQRsOepAOe2RpkFZmOXD6BJ1NXbbbqonvMGnkyQ34LRkMtzuU8y7bTIwP8nnTUVBI8UBILTKHUJa0n4JYaHpVSmkDH1q5g3BGXUckra2yhuF9RsanMdeYSbbLaZfNaHPA1GuXVBpm3q4sNHDbNpIPQ57FRu3iq14i3ypwgOzIB0rQjKvJU9z3LacVHMNN8WWX3q0tkIhYWuJZUUx0rXwzpogtLHx9NGaSlsw3o3C7x09SvrJx5A70myM6gO9i+V3s0NYC1wPzdCe1x2HYkGCQCof52zRTXk0bnXVTDX3uzcQQSejI2vI1B8CuvGGOeN0cgD2OFCDmO5fB23q7D75QOBoDmM6aHYlMWXiq0xurHJUZVY7Nppr06hMXWusFofddoFmlcXWOU0s8jv9pxP7Nx5LT3rZBNGW76tPI7KhbaI7zsbmP812hGuB4FWuHZmCpcHXm6SExSmk8DvJydtPRf3hBSTtLSQciNQl3/qqv+JbLn5Qb5O67FZ95RAJAgPR5CgoA0UXMRCoPGVQqFyuUXH9Fcgubxb/AJib6x/tKYs6Bb/281flH0+0UazhYi041BtbC5rhUAjPWmVEdhSF7tJ50FKgbrSKm22tzRm6udKDlr31SUxdI9jAakkZbVO5RLXAX0AppnvX8gr/APs1uHytoMklC1mYHxnHTuCo2fCHBzGtbJO0F1BRtPNb3blblsIAoAKKMZGyKHLLRWawxuFHMaeoChBd0bPQaG9E4SokopaSAclXXjYGPbRzQRyIVpIUpM5VHzTiXhplSW1pXSvLZYa843RmrQWuFcwdzqa8819lvZmIEL5xfsNCQf8A39ZKssnbLbjbmfOAoKDQD7+1MSQ+TwtcfOw1I66DuzVdaIg19NlYY208s94Lhk1g+ERoOg3KqrC4L+NmlFD5hcA8HkfwqtZeVo9z3hDOMo7QBFL9L4DvWF8sx69uffVXcvEj5LP5KU4nsc10T9xhOh59UH1m3jGxzez1rHSHVaW7bYJImP1xNafEc1RXmyjz1r96yhJ4OyC7JHUXx5IAEqEuiJI1DeUCZK5FdnXuXqC4to9+l+sf/MUxE1CtY9+k7ZH/AMxTEIWYtFCQvySjRpvQVpX/AMVmGqh4jkxubG0jEMyDyOhqtITLPOGEFxAyyy0W/wD7NDk8HXKuVDryWEs12TObixUFcJIa8AEUOoFFs+A5oYMZlmaHE085xpl1+9VY+ksRGpCO8oiKiRjhza4H2Isdsa70SD0NVFNFQK8bJVDmmAUEZSkpiiPnqoOzVRS3j2LD3+K9QtrfMoAWCv8AnyKqMbe7RUEdPyKrnN5q0vAjXY5pGykYxiFQM8J3psexVQo4KiuldAd0EqwvOdpNG58yNPotHJIOQazhHifyYEMp8zRjvi1+Cexaa35u51C+VLe8NWoyWduI1Latz5DMZ9CpSn8FNUN6YehPCIXe1Ac1NEUQJ/13IFHhcucVygvrV+1k+sf/ADFGiKFaW++yfWP/AJijRNWYtMMCyV6RkWuQkVbRtCTQZNG/Va5tKLC3nI8yOa+pLSWkn4WdQtI03C19SREh2cTtWHMF2E0IG1KBaSLiAeXwPDPJBmTMINHbhxI51WNu6uEV1BacI1801I7wt5cdxh08z3CrcDRHX5xLifCioorylaXYmiCFtTQ4Q0kV+CWkEJBloa51YpS14Iza/CT1doeh8VobTwewtkDicTjUP3bQ1GEFVlj4KEekjicsy0U10OaDb3DbD5P31/nfObhNO0c0C+7eatbE4F5rQH7hurG67DRlDXzQG1G9BT2UWOvuQh8uHYUaTrmdfuUV77qnrUSPdTIiNgPqr7SErbr/AHRikptcWfpeSjI8MRyVbYGzOcGB1M85DmGN+ZHpXtKqL1dbGTuZ75IwHzXEVDhscslUaezTC1mlntge8f7T4Wtc4dhxfiqziS6ZGRn3yF8hIpA2vlAM61NaHbYKvuKIGQuILHNxYqZZYTmCEV1yfCxEOoKOzr2ZoMZamEEtNWubqxwoRnySRFCtRxTbJCwMna2Rw9CfR4ps4/CWVqqotpcMqOxZAnzS2hOrc9eqAAvXUXhRXhC3fDMGGzt+dV3iclh4mYnAcyB4lfSbNGGta0DIAADoolFIQyK7KTndVAO5Igb25JeXojud1QJECbyF6oS5LkGin/aP+sf/ADFMRBAkHvj/AKbv5im4gsxaI2Kqpb/smH3xjfOHpb1Gxr3rQsaumh5Cv5+0Koxl22o4xlvU69PavtN0QEQsOdcOYOtDmPavk1rusNfVuJoJGW2oGS+y2QgADkB6ghAPc9eXeae1S8g0cidANuxNzFp1ULM1pNRnRFCtsgiiPQ+O6+euOJxxVo6od2VNQe4rfXuQWmqwlpJa+tPNrrySCxu25aZ+B1RbXcpcCM1c3MyrAQfDROTjmSUGRiuFjBhH/d3YMwwdTr0VfeUYGQ2V9etrwjksra7VWuvqVRk+L4gQOYz8VlBHoBmTsFpL/kJdhGarIYC00IzIAb21VFdPFhNDrl60FWF6xhpA3P3Ze1IsbXIa7BGlnw9ZsU7NxUnpTNbwlZzg2zOBc52QAwivWpWlcc1GaGSg40V7KqDYjugXJQHPTb4qJaWNAi/Nciuy1XINE4ee7tc72lOwhKAecep9qeiYsxaPGikLowi0VRXX1ZscRIGbc/xWxuq3YomP+Mxp8QKqjbRWl1x0hDeVQOlagetUgN530cQZHm4/erSwQyRxE1xOOdO7QLN2t5gfjEZeSR6OtOxamwWxkjQQe7QjsIOaisXf3EUtcOEsO4fk49FRNvOWtHNGEiho4nXnUL6Nfd0MnbRwz2cBmO9Ye2Xa6I0OYVRZ8M3z5M+TecjoStRaLaKVqvm05O2o7kSO9nkYQSezVBa31eAcaBUMhyUnE71qgWg0BKCgDsU5OZw55Z9gonbcGgiRwwtjGXxifnKFzRsIeS4YsWedKBUd+3jjdgYfe2nUfCPMndBW2qcvcXHUnw7FGCuIU1qKKJVlw9Dima0amoFdsszTeirTb3NZyyIV1OZpzP3ZBNpmKCgoMwFEsUZBLVEtR3oJCIC9LzMTTkvIgQk1XIxoVyKu2MqT1KsIGIVnhT8UayqTGooavQ1Ea1VAw3NWV1O9Jp6pQRqdk8141O3jqqLQWUFyVvq7WuzpQjcGh7QHDRWcLwjujDtVFfP7xkcxhbHapWfTbioOQc1Zi1unPo2h8nOoIA+0vqNv4XgfnShPIkKitvCcbQS1x71Rh22V7s3vJ78vAJyxx4HVCs5rBgNEB0aI8ldVI2ptck7IKBAbFiP0jRB87t37R+HTEadxoll9ObwfBXNpPedeaMeGoAKCNvX/ANRXysBbHgm7CCZXtIOjKgjLcrVWS54mH0G16DZPlgQAaPWhvCZLEJ47EQtKg0R3lQIRC8jUvKOSbkCVmagVXKbguRWts8aeZGgwsTrGrMVEMU2sRA1FaxUCaFb3FY6kvI0yHXcpGKEuIAzPsWps0IY0NG2vVCKW9LM6M425sNf+p/BDgtootBKwOBB0Oqy173eYzlpsUBbRbxzVHeN7g5BLWhz89D1yKq5mHcAKic09Qk3uIUqKMoRA5DVNXTFWQHZoJ/XilQrq44KML/jGg6BA6Iq7Lnxoi5xyUCrmLwsRy1eEKhUxoErU+QgvYgrnRKAjT72qOEIEHxpSaNWrmpO0tRFWWrkVzc16itjCE7G1LWdqsrLAXZNH67VmNIsarGx3a52ZyHtTlksDWZnzj6h0T7HVVEYLK1mTR37o1F4vQoOohzxB7S1wqPZ2hFK4IMZfd0ujzGbeY+/ks5N2r6nIyoI2OqzN78Og+dHkfinTuOyqWMO9vYguareax0JBFCNiEhaY6KoQkcACTstLclkcLO0nU+cRyDswB3LO2SymedkQ9H05Dya05DvK+i2ZlKjbJQUbgUMrSuiY8UcAT6/FVlqustzbmOW4RVdRRLVMhdhVQPAoOCK5CkyQCel3lHegOGaALnJWZyZc38kGWPtQJkZrl69q9Qb67bAXZuyHrWjs8YaKBAiCajWI2kVzXrnKAKqGmqVEGNyLVByiXL0le1QDcSotKKYgeY6GiCYiNHE9fxRSd4XW2UZjPZ24WKvi5p43UwF4JoHMBPiNl9AfJhFTUnkq+aRztSQOQy8VUrNXDd7omuc5pa9/xtQBoD6z3q3aw7nMoVplc0Ehpd2ClfWlYLyeXAGCQA5VdhAHbkURY0TpO6AI+1GJogVnszHajvCrLbYyzMZt9nVXIdVcQCCDugzBCDI1OWiPC4jlkgvCIVc1BfkmXhBeqFpEtNom6IUsaCucuRZmLkH1WNMMQWIzVzjdev0QYkdBc3NaQYI7Sl2uUw9EFJXlVDEvAUUYOXhcorwhFQtDQ7LmkmwmhJ20T9aIEhqiK1zaoRbmnJY6JZ2qqGqZKbm1CjFojN0RSLBQqZGaJRReiErwsWLzm679qpnhacFVN6WannDvHbzQVD2lAe1NuCA9ELBi54RSovVFfLEVyYeP0VyDfvdQI9nGWaXcjQFYjdMqLlMZhJWqQg5aKoZaUVoSzCaI8bkRMhRCJRRoivV4SuJQ5CgjK9RjUESMIAWpJkZpy1pWiIYiKmCoNUninqQQcF5RIxXhinfERQta09a6qwCCIUJGAih0KmSuVGetdnwGm2o6JN7VprXZw9tPBZ+aMg5oFXIUmiM9qG4KoVNKLlMtXiDexjJTgFF7EFMt3WI3RI3c0rbhmmXtyQLUz2BaZEspq0IgOaWsTtk2QgK0r0qAKmoqDigvKI9Bcgi3VEqoNC8mfQIgM5qhBL2q1Buu6LZ31aDpVUMMR3OQGI0Z50UFUbEfdQlpkYy11NCQfNJG2RKsx0PehzzMaaE0NCacx2IjXggEEEc0ApFEOXszkEFUGcq28rNXzhqNe1P1XOagzDkB6s7xslKubpuOSrHqoEAuXL1QbuByOdEvHYzoHEdyLBZXVzfXu/NZjbySShAUrU3NHfY6uBr6kSWzV3WkVUeTlYN0XgsY5+pMiDtQAa1evdQIxi7UN9mruoFcVV5RNNsoG698h2oFaJe0uVibN2paS7wT6XqQVkkAdTEKpgMoP1snG2H53qUxYfnepXUJxhETXuSm/qXosY5qKp74sZkb5mHGAcJP3qvuK75I8ReSBkA0HLLU4dlqfcld/UvPcIpqhiqlCDj7lbzXeCPS9SXddPzz4fmgREoU/KBMm5h8c+H5rhdFfh+r80Qm+hFFTWy792EHs37lphcw+OfBTbdAHwvUqMHh7j2rlr7dw417sQdSoz82vfquRMf/2Q=="/>
          <p:cNvSpPr>
            <a:spLocks noChangeAspect="1" noChangeArrowheads="1"/>
          </p:cNvSpPr>
          <p:nvPr/>
        </p:nvSpPr>
        <p:spPr bwMode="auto">
          <a:xfrm>
            <a:off x="155575" y="-1455738"/>
            <a:ext cx="240030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6" name="AutoShape 8" descr="data:image/jpeg;base64,/9j/4AAQSkZJRgABAQAAAQABAAD/2wCEAAkGBxQTEhUUEhQVFRQXFRUXFBQUFxQXFxUXFBQXFxQUFBQYHCggGBwlHBQUITEhJSkrLi4uFx8zODMsNygtLisBCgoKDQ0NDw0NDysZFBksLDc3LDcsKzcrLDcsLDcsKywrKysrKyssKysrKysrKysrKysrKysrKysrKysrKysrK//AABEIAP0AxwMBIgACEQEDEQH/xAAbAAACAwEBAQAAAAAAAAAAAAADBAIFBgABB//EAEUQAAEDAQYDAwUNBQkBAAAAAAEAAgMRBAUSITFBBlFxYYGREyIyobEUI0JSU2Jyc5LB0eHwM1SistIHFRYkNENEgvGD/8QAFwEBAQEBAAAAAAAAAAAAAAAAAAECA//EABcRAQEBAQAAAAAAAAAAAAAAAAABESH/2gAMAwEAAhEDEQA/AKO9r5tDbRK1k0jWh5AAOQHYujv+0/LyfaSl9j/MzfWFDiWJCrmK/LSf9+T7SOL4tX7xJ9pVkeiYictIfZfdp+Xk8Vwv61fLSfaQA1SAVQcX5avl5PFe/wB+2r5eT7SABVTDEBv78tVP28nihm/7V8vJ4qBiXMsrnei1x6An2KKIOIbV8vJ4j8Fx4jtXy7/V+CLDcM7vRif3tIHiVa2bgqZ3pFrOw5nwCcOqJ/Etr2nf/D+CF/ia2D/kP8G/gtfHwCz4czj9FoHtKNaeB4C2jHPa74xOKvUJsMrDu4ptu1of/D+C8PE9u/eH/wAH4KwvThSaGpp5RvNv3t1VMYkBzxVbf3l/8H9KG/iy37Wl/gz8Eu+JBfCiDTcY3gNLU/wZ/Sln8cXiP+U/7Mf9KFLAkpIEFj/jy8f3l/2Y+f0V6eO7xH/Jf9mP+lVHuf8ARUTFkqbVsOO7y/en/Zj/AKV6OO7y/eXHP4sX9KpvJIThRDV+OO7y/enfYj/pXKiauThtaK+RW0zfWFRZSiHfMh90zU+Ud7VCMV1WItFa/kmIXlQjiTEcS0hiJ9UwzJBjhR9FROidu2wPmdhYK8zsBzJVR/ecQcGl2ZOZaC6nPILZx3vFEwR2YtaSKumkBwt+dhyLz81QPNu2yWRmO0vZX40hAHRrN/Wps4qi0gs9qkGxjs8gaehcACq6zXjY4nB5L7RP8o9uJ5+iNGDsFFc2XiaF5pUg8jso0G3iV29itg/+QPsK9PFLB6UFrb2mzy/cFaC1g0of0UwHoKB3GVkHpPeznjhnb7WI1l4nschoy0wknQF4afB1CrhzufrVbeVx2acUmgjeDrVo9ozQPEg8qdn4rO3vwnHKS5jjG46jVp7tQkZeCXQ+dd1rms5+SkPlYT2YX5gd6Xj4ylszxFekQhJNGWmOpgk6n4B7Cgob1umSB1Hty2cMwf1yVY9i+oW4MmZQ0c1wyIIIodCCsBet3mJ+E6HNp5j8VUVLmBKzsCec1LSN5IhF8aGWpt4QHgIF3tS8o6pxzUCSNULkZc1yO1q5BZXr/qZvrHe1GiahXp/qJvrHe1MWccliLRo28k01tNOgQowmWvAoe7x/QWkQs8zjUkjCOg/RVfesryM/NGpB1w50NO3VW0XkyMNRpnXTX9EquvCWKuI1IzIByBpq95O1Mg3ZUIWGfQRsOepAOe2RpkFZmOXD6BJ1NXbbbqonvMGnkyQ34LRkMtzuU8y7bTIwP8nnTUVBI8UBILTKHUJa0n4JYaHpVSmkDH1q5g3BGXUckra2yhuF9RsanMdeYSbbLaZfNaHPA1GuXVBpm3q4sNHDbNpIPQ57FRu3iq14i3ypwgOzIB0rQjKvJU9z3LacVHMNN8WWX3q0tkIhYWuJZUUx0rXwzpogtLHx9NGaSlsw3o3C7x09SvrJx5A70myM6gO9i+V3s0NYC1wPzdCe1x2HYkGCQCof52zRTXk0bnXVTDX3uzcQQSejI2vI1B8CuvGGOeN0cgD2OFCDmO5fB23q7D75QOBoDmM6aHYlMWXiq0xurHJUZVY7Nppr06hMXWusFofddoFmlcXWOU0s8jv9pxP7Nx5LT3rZBNGW76tPI7KhbaI7zsbmP812hGuB4FWuHZmCpcHXm6SExSmk8DvJydtPRf3hBSTtLSQciNQl3/qqv+JbLn5Qb5O67FZ95RAJAgPR5CgoA0UXMRCoPGVQqFyuUXH9Fcgubxb/AJib6x/tKYs6Bb/281flH0+0UazhYi041BtbC5rhUAjPWmVEdhSF7tJ50FKgbrSKm22tzRm6udKDlr31SUxdI9jAakkZbVO5RLXAX0AppnvX8gr/APs1uHytoMklC1mYHxnHTuCo2fCHBzGtbJO0F1BRtPNb3blblsIAoAKKMZGyKHLLRWawxuFHMaeoChBd0bPQaG9E4SokopaSAclXXjYGPbRzQRyIVpIUpM5VHzTiXhplSW1pXSvLZYa843RmrQWuFcwdzqa8819lvZmIEL5xfsNCQf8A39ZKssnbLbjbmfOAoKDQD7+1MSQ+TwtcfOw1I66DuzVdaIg19NlYY208s94Lhk1g+ERoOg3KqrC4L+NmlFD5hcA8HkfwqtZeVo9z3hDOMo7QBFL9L4DvWF8sx69uffVXcvEj5LP5KU4nsc10T9xhOh59UH1m3jGxzez1rHSHVaW7bYJImP1xNafEc1RXmyjz1r96yhJ4OyC7JHUXx5IAEqEuiJI1DeUCZK5FdnXuXqC4to9+l+sf/MUxE1CtY9+k7ZH/AMxTEIWYtFCQvySjRpvQVpX/AMVmGqh4jkxubG0jEMyDyOhqtITLPOGEFxAyyy0W/wD7NDk8HXKuVDryWEs12TObixUFcJIa8AEUOoFFs+A5oYMZlmaHE085xpl1+9VY+ksRGpCO8oiKiRjhza4H2Isdsa70SD0NVFNFQK8bJVDmmAUEZSkpiiPnqoOzVRS3j2LD3+K9QtrfMoAWCv8AnyKqMbe7RUEdPyKrnN5q0vAjXY5pGykYxiFQM8J3psexVQo4KiuldAd0EqwvOdpNG58yNPotHJIOQazhHifyYEMp8zRjvi1+Cexaa35u51C+VLe8NWoyWduI1Latz5DMZ9CpSn8FNUN6YehPCIXe1Ac1NEUQJ/13IFHhcucVygvrV+1k+sf/ADFGiKFaW++yfWP/AJijRNWYtMMCyV6RkWuQkVbRtCTQZNG/Va5tKLC3nI8yOa+pLSWkn4WdQtI03C19SREh2cTtWHMF2E0IG1KBaSLiAeXwPDPJBmTMINHbhxI51WNu6uEV1BacI1801I7wt5cdxh08z3CrcDRHX5xLifCioorylaXYmiCFtTQ4Q0kV+CWkEJBloa51YpS14Iza/CT1doeh8VobTwewtkDicTjUP3bQ1GEFVlj4KEekjicsy0U10OaDb3DbD5P31/nfObhNO0c0C+7eatbE4F5rQH7hurG67DRlDXzQG1G9BT2UWOvuQh8uHYUaTrmdfuUV77qnrUSPdTIiNgPqr7SErbr/AHRikptcWfpeSjI8MRyVbYGzOcGB1M85DmGN+ZHpXtKqL1dbGTuZ75IwHzXEVDhscslUaezTC1mlntge8f7T4Wtc4dhxfiqziS6ZGRn3yF8hIpA2vlAM61NaHbYKvuKIGQuILHNxYqZZYTmCEV1yfCxEOoKOzr2ZoMZamEEtNWubqxwoRnySRFCtRxTbJCwMna2Rw9CfR4ps4/CWVqqotpcMqOxZAnzS2hOrc9eqAAvXUXhRXhC3fDMGGzt+dV3iclh4mYnAcyB4lfSbNGGta0DIAADoolFIQyK7KTndVAO5Igb25JeXojud1QJECbyF6oS5LkGin/aP+sf/ADFMRBAkHvj/AKbv5im4gsxaI2Kqpb/smH3xjfOHpb1Gxr3rQsaumh5Cv5+0Koxl22o4xlvU69PavtN0QEQsOdcOYOtDmPavk1rusNfVuJoJGW2oGS+y2QgADkB6ghAPc9eXeae1S8g0cidANuxNzFp1ULM1pNRnRFCtsgiiPQ+O6+euOJxxVo6od2VNQe4rfXuQWmqwlpJa+tPNrrySCxu25aZ+B1RbXcpcCM1c3MyrAQfDROTjmSUGRiuFjBhH/d3YMwwdTr0VfeUYGQ2V9etrwjksra7VWuvqVRk+L4gQOYz8VlBHoBmTsFpL/kJdhGarIYC00IzIAb21VFdPFhNDrl60FWF6xhpA3P3Ze1IsbXIa7BGlnw9ZsU7NxUnpTNbwlZzg2zOBc52QAwivWpWlcc1GaGSg40V7KqDYjugXJQHPTb4qJaWNAi/Nciuy1XINE4ee7tc72lOwhKAecep9qeiYsxaPGikLowi0VRXX1ZscRIGbc/xWxuq3YomP+Mxp8QKqjbRWl1x0hDeVQOlagetUgN530cQZHm4/erSwQyRxE1xOOdO7QLN2t5gfjEZeSR6OtOxamwWxkjQQe7QjsIOaisXf3EUtcOEsO4fk49FRNvOWtHNGEiho4nXnUL6Nfd0MnbRwz2cBmO9Ye2Xa6I0OYVRZ8M3z5M+TecjoStRaLaKVqvm05O2o7kSO9nkYQSezVBa31eAcaBUMhyUnE71qgWg0BKCgDsU5OZw55Z9gonbcGgiRwwtjGXxifnKFzRsIeS4YsWedKBUd+3jjdgYfe2nUfCPMndBW2qcvcXHUnw7FGCuIU1qKKJVlw9Dima0amoFdsszTeirTb3NZyyIV1OZpzP3ZBNpmKCgoMwFEsUZBLVEtR3oJCIC9LzMTTkvIgQk1XIxoVyKu2MqT1KsIGIVnhT8UayqTGooavQ1Ea1VAw3NWV1O9Jp6pQRqdk8141O3jqqLQWUFyVvq7WuzpQjcGh7QHDRWcLwjujDtVFfP7xkcxhbHapWfTbioOQc1Zi1unPo2h8nOoIA+0vqNv4XgfnShPIkKitvCcbQS1x71Rh22V7s3vJ78vAJyxx4HVCs5rBgNEB0aI8ldVI2ptck7IKBAbFiP0jRB87t37R+HTEadxoll9ObwfBXNpPedeaMeGoAKCNvX/ANRXysBbHgm7CCZXtIOjKgjLcrVWS54mH0G16DZPlgQAaPWhvCZLEJ47EQtKg0R3lQIRC8jUvKOSbkCVmagVXKbguRWts8aeZGgwsTrGrMVEMU2sRA1FaxUCaFb3FY6kvI0yHXcpGKEuIAzPsWps0IY0NG2vVCKW9LM6M425sNf+p/BDgtootBKwOBB0Oqy173eYzlpsUBbRbxzVHeN7g5BLWhz89D1yKq5mHcAKic09Qk3uIUqKMoRA5DVNXTFWQHZoJ/XilQrq44KML/jGg6BA6Iq7Lnxoi5xyUCrmLwsRy1eEKhUxoErU+QgvYgrnRKAjT72qOEIEHxpSaNWrmpO0tRFWWrkVzc16itjCE7G1LWdqsrLAXZNH67VmNIsarGx3a52ZyHtTlksDWZnzj6h0T7HVVEYLK1mTR37o1F4vQoOohzxB7S1wqPZ2hFK4IMZfd0ujzGbeY+/ks5N2r6nIyoI2OqzN78Og+dHkfinTuOyqWMO9vYguareax0JBFCNiEhaY6KoQkcACTstLclkcLO0nU+cRyDswB3LO2SymedkQ9H05Dya05DvK+i2ZlKjbJQUbgUMrSuiY8UcAT6/FVlqustzbmOW4RVdRRLVMhdhVQPAoOCK5CkyQCel3lHegOGaALnJWZyZc38kGWPtQJkZrl69q9Qb67bAXZuyHrWjs8YaKBAiCajWI2kVzXrnKAKqGmqVEGNyLVByiXL0le1QDcSotKKYgeY6GiCYiNHE9fxRSd4XW2UZjPZ24WKvi5p43UwF4JoHMBPiNl9AfJhFTUnkq+aRztSQOQy8VUrNXDd7omuc5pa9/xtQBoD6z3q3aw7nMoVplc0Ehpd2ClfWlYLyeXAGCQA5VdhAHbkURY0TpO6AI+1GJogVnszHajvCrLbYyzMZt9nVXIdVcQCCDugzBCDI1OWiPC4jlkgvCIVc1BfkmXhBeqFpEtNom6IUsaCucuRZmLkH1WNMMQWIzVzjdev0QYkdBc3NaQYI7Sl2uUw9EFJXlVDEvAUUYOXhcorwhFQtDQ7LmkmwmhJ20T9aIEhqiK1zaoRbmnJY6JZ2qqGqZKbm1CjFojN0RSLBQqZGaJRReiErwsWLzm679qpnhacFVN6WannDvHbzQVD2lAe1NuCA9ELBi54RSovVFfLEVyYeP0VyDfvdQI9nGWaXcjQFYjdMqLlMZhJWqQg5aKoZaUVoSzCaI8bkRMhRCJRRoivV4SuJQ5CgjK9RjUESMIAWpJkZpy1pWiIYiKmCoNUninqQQcF5RIxXhinfERQta09a6qwCCIUJGAih0KmSuVGetdnwGm2o6JN7VprXZw9tPBZ+aMg5oFXIUmiM9qG4KoVNKLlMtXiDexjJTgFF7EFMt3WI3RI3c0rbhmmXtyQLUz2BaZEspq0IgOaWsTtk2QgK0r0qAKmoqDigvKI9Bcgi3VEqoNC8mfQIgM5qhBL2q1Buu6LZ31aDpVUMMR3OQGI0Z50UFUbEfdQlpkYy11NCQfNJG2RKsx0PehzzMaaE0NCacx2IjXggEEEc0ApFEOXszkEFUGcq28rNXzhqNe1P1XOagzDkB6s7xslKubpuOSrHqoEAuXL1QbuByOdEvHYzoHEdyLBZXVzfXu/NZjbySShAUrU3NHfY6uBr6kSWzV3WkVUeTlYN0XgsY5+pMiDtQAa1evdQIxi7UN9mruoFcVV5RNNsoG698h2oFaJe0uVibN2paS7wT6XqQVkkAdTEKpgMoP1snG2H53qUxYfnepXUJxhETXuSm/qXosY5qKp74sZkb5mHGAcJP3qvuK75I8ReSBkA0HLLU4dlqfcld/UvPcIpqhiqlCDj7lbzXeCPS9SXddPzz4fmgREoU/KBMm5h8c+H5rhdFfh+r80Qm+hFFTWy792EHs37lphcw+OfBTbdAHwvUqMHh7j2rlr7dw417sQdSoz82vfquRMf/2Q=="/>
          <p:cNvSpPr>
            <a:spLocks noChangeAspect="1" noChangeArrowheads="1"/>
          </p:cNvSpPr>
          <p:nvPr/>
        </p:nvSpPr>
        <p:spPr bwMode="auto">
          <a:xfrm>
            <a:off x="155575" y="-1455738"/>
            <a:ext cx="240030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0" name="AutoShape 2" descr="data:image/jpeg;base64,/9j/4AAQSkZJRgABAQAAAQABAAD/2wCEAAkGBxQSEhUUEhQUFRQVFxQXFBQVFBUUFxQUFBUXFxQVFRQYHCggGBwlHBQUITEhJSksLi4uFx8zODMsNygtLisBCgoKDg0OFxAQFywcHBwsLCwsLCwsLCwsLCwsLCwsLCwsLCwsLCwsLCwsLCwsLCwsLCwsLCwsLCwsLCwsLCwsLP/AABEIAP8AxgMBIgACEQEDEQH/xAAcAAACAgMBAQAAAAAAAAAAAAACAwEEAAUGBwj/xAA6EAACAQIEAwUGBAUEAwAAAAAAAQIDEQQFITESQVEGImFxkRMygaGxwVJy4fAjM0LR8RRzk+IHFWL/xAAZAQEBAQEBAQAAAAAAAAAAAAAAAQIDBAX/xAAiEQEBAAICAgICAwAAAAAAAAAAAQIRAyESMQRBFFETInH/2gAMAwEAAhEDEQA/AOViiUizwAuJ6mwcBigMSDUQFxRCgN4SUgFUqeo5wCpxG8IFGtETCDLtSJCiFJcRsIk8IymiKmMrGTZNieAAIxDcRrWhiArSiA4FqcAVAKXSjYOpYPgK9eAFaaCjAJxJSIAcQowCSDSKrIIwKKMCBsC0NSBlErBdgomRGOIEcJMYkpBICYwJsYiWiKVKBHCOEVsRGGsmkAagS42NBjO0tnamvizV1M3qSd+JmfJrTtYpDqVM4NZhU/G/UvYPO6sdOK68Vf5k8jTsJUxfCa/C9oYvSat4rVG1pSjJXi00+hqUL4SHAsOBKplRW4RVWBf9mC6YVrvZEOBsfZCp0iCkojXAYqdh9OmUVOEwtypowCkTYOUQSsBUQmZJEU0FSkGkHFGWIA4Q4xJsUs2x6owcue0V1YFfOc1jRVlrLp0OSxWLlN3kxGJxDnJyk7ttgxZi1RuOgKkZNgojRqGwYiERsQLMJ6F/LcwlTknF+a5M11NIi9ttuYaekYWqqkFOOz+T5oeoHHZDm3spJN9yW/h4o7mmk1dG5dsWaIUAZQLaiDKIRW4QZRHtA8JFVnAzhLKgC4FFfhJH8BgGqUgWypxMtUjTAiYQGRQcokVCRKQKYyIAyRwnabHe0qtL3YaLz5v99DusbPhhKXRNnmNTV3fUzarIRLEcPJ7Jl/JsBxu72O6wGTxS2X6Hn5OaY9PVw/H8puuFpZHUkr2sOj2bqckenYHARWllY3GHwMOiPP8AkZPV+NhHj8ey9blEVW7P1oauDS8j3Ghh4rkMrYWEl7qLOfJLwYfp8/VaDhvcRGprqeuZ/wBlIzV4q2/7Z53m/Z+pSb7ra6o7Yc0vtw5Pj2dztq6a0fhqjt+xuY8cPZt6x28jgtV4G47K4pwrw6SfC/j+p2leavSrAyCYJtkqUQUhsog2AHhBkizGOgtwAU2YHwklHK0433LVJhKnZEwiaZMTGJi4MaomQuwynEhxG0iqq5ppSm3+GX0PNVHU9G7Qyth6n5X8zzuJirHUdnYd1eZ3eGleKSOJymNoxOrw2NjBJNnzuXvJ9bh6xjocEtjYwRyzz2nHm7lzC9oIyXO5z8bHbq+nQJ/AZFvqyvh8VxxTAxWN9n8SJpenF2NPjcNF3ukypiO0qjpJFf8A99GWqNaSdOM7XZFwtzgtOdjm8tfDOLeykn6M9PxrVWErbNM80btJp8n/AJPXwZ2zVeL5OEl3HqMZXRCQrLnelTfWMfoWLHqeIuQEhkgbXIG03oZYiKJuADMJMKNERJGLYk0yCD1LCFKI6BFFYOMCB9NaEGk7Tp/6ap5fc8+w67yPT81pqdOcXs4tP0POqWGcaqi+q9L7mcq3jjb26XDaJGywWHi3xTlZc9bCsFhbodhsrc5Xnsto8r+R8+5R9WYrk8VgY7xlN6q/eS0s3rz3W3UOUorWEXHwfL7o21DLIylGcoQco2s+H0utmLz+mrX3m+dyZXG+msMcpe2xyPEqUUr6rcnN53ezfkaTs9UanbqdDiNJeaObrpzOLrOEHV9ipwWjcvK9t7/ITQzuhNd6j7K+idu7K3RnVU8FyaTT9AMRlFOSs4J+epvyxk9dudl8vfTQ4SKT02exxHaKh7PEy00eq+P6nqdLARpp2SX2OF7WYRzxFJJavu/P9TfDn/Zy58N49Ooyl3o07K3djp8C40Vcqo8FNR6aFmR78cvKSvm8mPhlcf0XIhE2MsVhBjZgMgJ4jADCjRxYaIsMhEqMihtjFEYoEAIenoRGBNgK2K9yXk/octisKmoz5p+qOxcOpy2PbStyWl/FM83PuWV7vi6uOUrY5PX5HUYWnFnF5fOzR1WW4g8Wc7fQw9N1F2NLnkr68jaqRos4xMW7N6LczGpE5FrM6bGU+6pHI5HmtOM7No6DG5/TjTs7eD+xvR/jb4Od4IOSNPlmM4o8Ub25ppq5tp1U0RmztQxlXc0tKknUcna61+exexUtTXxnwxqvor+lxI1bpfoLTQNoGg+6vJBn1MZqaj4WeVyytv2XYGQ2SAZWSgJMOYqbKAlMwVNklGuaGQZEg6UeYZOiGgEHEimJBWISCiBHCaLGUVxTXVv56nQpFPHZdxu8XZ877M482FynT0fH5Jhl36cxhXy6G6y2rY1OY4Z0aiTd7q9/Pcu4CZ5M8de30eLOX06aeISjc5fNMVHXqVM7zy0uCPL6nOzxcpfcvHw291OT5EnUbfD4q8le1vK3nqbmjjKaa4Ldby1ZyeBjKTSWniyxUpypu1768jrcMd6cseXPW9O7wOex2em/6mywuP4m1e65PwPM4VJ34rXOn7LV5cbjJWWrV+Xgcs+OSbjthzW3Vjo60tWVcLNSU4buf01/uHmE90c7iM//ANPXit4OPfXPV6NeS+pOLDyqc/J442uwjCwViKFSM4qUWnFq6a5obwn0HyCWgWhskAwK1RiJlqcRMkUV+FmDmzCjVtjYCRsJhk1BU0LDg7AWLBoDiQSID4Q4gXKOYZ3RofzJq/4VrL0CqXa6h3IzXJ2fk/1RpsFWEZx2xVVOnCFou13J677pLYRSnbyZ5ebHt7vi59NlUyhSblffUmOVRi/dTGYPHK1mbfCTT8bnluWU9voYY4+4rYejFbUb+hceH4lb2CXj3fqbfC0l0NhG1uRnydbk0uFy+Ol4rwQ6WEhB8VlfqW8RWUVc0OJzZSvZ6dSSWsZZMzGuubtzb6Jczz7MMV7SpKfJvTwS0XySNn2izRvuJ77+C6GjSPfw4am3y/k8nldRv+znaSWG7rXFTf8ATezT6pne5VnNLEL+HLXnF6SXw5/A8kSG0K8oSUotprZp2aO7y6eySQHCcxkHa2M7QrtRlynsn+bo/E6ly00KyTNCJIfIDhCkcJgyZhRpYRDSGqFyYwDJcRsTOE0Gd9poUbxhac/lHz6sDoqlaMVeTSS5t2Rocw7Y0qelO9SXhpH15nDZhmlSs7zk30WyXkilcmx0GY9q69W6UuCL5R0+e5opTbd27g3MICR0WV1uOC6rR/Y5xF7CYj2c/Dn5GOTHcduHPxydLGjcs0KsobCsJNSSaLTieSx9GX7jY4fPrb6eY99o4W3fwRoJU7hRUIayaSJ4Rf5Ml/GYmpWWl4xe9+Zo8wxipLhTvL5IVmOeuXdp+v8AY0cpNu71Z6OPi/by8vPv0m7k7vUakDTWgxHd5GAVAjJbADSkbzKc/q0NE7x/DLVfDoaGmNTJsej5d2mo1dJP2cuktvhI2909tjyRMv5fm9Wl7knb8L1XozUqaejSiYc1g+1qa/iQd+sefwZhdmm1sUMxzinQXflr+Fav0CzPHeypSm+S08XyXqea4vEOcnKTu29WLWG4zXtRVq3Ue5F8lu14s0DZASRlQ2IYbQIGGWMJSAmHIfW99+YmnHVeaGVn3n5v6hXqOQZJRxNCFWnem5LvRjZw41pJqHLVcml4G0h2Kk9qy/4/+xxfYTtRHC3p1U/Zyd1Ja8Ltrp00R6pl/aPCzV416Xxkov0epxyw7dseXKTUrzDtphZ4OpGCkpKUb8VrardW9PU5GpXlJ3k22ehf+T8ZQqxj7OrCc4z2jJS7rWu3ikedHTDGSemcs7fdSibEIZRiaYNiiTESFYBUYbFSAGDGwYmA2CMhyJsZYKKKrIGBwRhUbDtliLKMOt5P4aL6nIyZve1VW9ZrpFL7/c0LLXNFgwEMaCxALQy6toCyKAmCIGUgh2Dp3qRXigcQu/P80vqyzlEb1YX6+HR9dCrUer8WwrKY6NRiobBIqwTRJBiAxlmC0K9KN3csogkwxmXCokLW4cwIkARLEIi4q8hrAYSLhIMKbTJIpmBFPP5Xrz819Eapsu5lPiq1H/8AUvqUjbmKCCZkDCLAPclhWBkwBHQWlxaGPYC9kf8ANh8fo+iKDZscn/mK3KMvHaL8TXJakUxBIixJVYSlfREIdFWV+b0j5c2QHFdAiIokKi5NyGSkAMtRcpdA6opEQ+gg7kUkZfUKynuNQmkOuFMpmGUzAjTVpXbfW79RDWo6ohfM05CexJE9iWGkNgEtmJEBIOXIGKJluVV/KX33+SfTlHxKMC9lPvS/26vX8L6FKJAZjMMZQzDUuJ22W7fRLf8AfiHKfFK62Wi8EMq/w6dv6p6vwj0/fj4CqC0IpqMJRlgqGZxaEsXFgEKcbMcwJO7IGwAe42Il8wMpvUeIpjZMBkFcwOijANNUFxCmwUachSIkYyJMNIJRiCIqYGc2TTRECjYZQu9L/bqdPwvqU7GwyNXm/GM18vNfvqUWRWIfgqPFLX3Yq8vJchJZrPgpqPOdpS8v6V9/iVFfE1nOd3z+nIdBFagtS3FEVKRhiJYEMCSDBYVjdkDTRk9WHBEDLCpDhEwUUEHHcCA2KAdSMHYa1v8AJgHOzBQcxZpyTcmxEVqHYNBQSRKRNgqULQx7AxQG1yGVqkPzJeun3K2IpcMpLo2vR2Iw07a9NfQtZzH+PU8ZOXwl3l9TP219E4OipSvL3Yril5Ll+/Er4mrxycnzf+C5i37OmqfOVpzfg0nCPpZ+bNb0KzVnDx0Hi6aCCiMsQiQMYJILQVCiOggEMQEtFeqiwV6pCiihqFwGoB+HlYwikYB//9k="/>
          <p:cNvSpPr>
            <a:spLocks noChangeAspect="1" noChangeArrowheads="1"/>
          </p:cNvSpPr>
          <p:nvPr/>
        </p:nvSpPr>
        <p:spPr bwMode="auto">
          <a:xfrm>
            <a:off x="155575" y="-1790700"/>
            <a:ext cx="29051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892" name="Picture 4" descr="https://documents.clubexpress.com/clubs/957295/graphics/Pastor_Davi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3290" y="1952625"/>
            <a:ext cx="2399945" cy="3241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7894" name="Picture 6" descr="http://assets.nydailynews.com/polopoly_fs/1.318506%21/img/httpImage/image.jpg_gen/derivatives/landscape_635/alg-robertdowneyjr-jpg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78582" y="1952625"/>
            <a:ext cx="3267174" cy="31869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5528269" y="5583370"/>
            <a:ext cx="361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Un soldado </a:t>
            </a:r>
            <a:r>
              <a:rPr lang="es-ES" sz="3200" u="sng" dirty="0" smtClean="0"/>
              <a:t>PROTEGE</a:t>
            </a:r>
            <a:r>
              <a:rPr lang="es-ES" sz="3200" dirty="0" smtClean="0"/>
              <a:t> al país. </a:t>
            </a:r>
            <a:endParaRPr lang="es-E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435608" y="5583370"/>
            <a:ext cx="3262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/>
              <a:t>Un pastor trabaja en una iglesia. </a:t>
            </a:r>
            <a:endParaRPr lang="es-ES_tradnl" sz="3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06"/>
    </mc:Choice>
    <mc:Fallback xmlns="">
      <p:transition spd="slow" advTm="15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5608" y="136088"/>
            <a:ext cx="7498080" cy="1143000"/>
          </a:xfrm>
        </p:spPr>
        <p:txBody>
          <a:bodyPr/>
          <a:lstStyle/>
          <a:p>
            <a:pPr algn="ctr"/>
            <a:r>
              <a:rPr lang="es-ES_tradnl" b="1" i="1" dirty="0" smtClean="0"/>
              <a:t>Yo quiero ser…</a:t>
            </a:r>
            <a:endParaRPr lang="es-ES_tradnl" b="1" i="1" dirty="0"/>
          </a:p>
        </p:txBody>
      </p:sp>
      <p:sp>
        <p:nvSpPr>
          <p:cNvPr id="10" name="Text Placeholder 18"/>
          <p:cNvSpPr txBox="1">
            <a:spLocks/>
          </p:cNvSpPr>
          <p:nvPr/>
        </p:nvSpPr>
        <p:spPr>
          <a:xfrm>
            <a:off x="563870" y="394570"/>
            <a:ext cx="4023360" cy="64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s-ES_trad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es-ES_tradnl" sz="3600" dirty="0" smtClean="0"/>
              <a:t> veterinario/a</a:t>
            </a:r>
            <a:endParaRPr kumimoji="0" lang="es-ES_tradnl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8"/>
          <p:cNvSpPr txBox="1">
            <a:spLocks/>
          </p:cNvSpPr>
          <p:nvPr/>
        </p:nvSpPr>
        <p:spPr>
          <a:xfrm>
            <a:off x="4771778" y="403224"/>
            <a:ext cx="4023360" cy="64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es-ES_trad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ES_tradnl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maestro/a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652" name="AutoShape 4" descr="data:image/jpeg;base64,/9j/4AAQSkZJRgABAQAAAQABAAD/2wCEAAkGBhQSEBUUEhQUFBQUGBUVFBQUFBQUFRQUFRQVFBQUFBQXHCYeFxkjGRQUHy8gIycpLCwsFR4xNTAqNSYrLCkBCQoKDgwOGg8PGiwiHB0qKSwpKS4sKSwpLCksKikpLCwpLCwsLCwsLCksLCksLCkpLCwsKSwpKSwsKSksLCksLP/AABEIAQMAwgMBIgACEQEDEQH/xAAcAAAABwEBAAAAAAAAAAAAAAABAgMEBQYHAAj/xABHEAABAwEEBgYECgkFAQEBAAABAAIDEQQSITEFBkFRYXEHIoGRobETUsHRIzJCU3KCkqKy8BQXM2Jzs9Lh8RYkNGPCQ6MV/8QAGgEAAgMBAQAAAAAAAAAAAAAAAAMBAgQFBv/EADERAAIBAgQDBAoDAQAAAAAAAAABAgMRBBIhMTJBUQUTcYEUIjNSYaGxwdHwFUKRNP/aAAwDAQACEQMRAD8Au4YhuJW6uuqCRK6uLUrdXFqAEbqKWpYtQXUAIFiIWpwWohagBs5qTcxOnMSbmoAaOaknMTxzU2tMjWNLnmjWipPBQA2cxDZrJ6Q4EAbyHEfdBqohtsE7g97rkQPVZj1iMauIOPs8VK2TSDq1q1wHxRQ07s+49izyra2RpjQ0ux9BoOM4ukkoMy2LAUz6znDyU1oXVywy4seZiMCC67Q8WgApg20iNgfOanDq7G1yDW7TzUfPrcz5GByrWhrsx8jhjTLFCrdQdHoX0au2cNLRGGg+qSPGqaf6cEbaREkVJo7PHcVG6pa6Cc+hlcPS/IcRd9IBiWkbJBQ1AwNKjaBaXTgZlaU01dGZpp2ZWnxkGhFDuSMwwVittl9I3Cl4ZHfwVfmCAKppxnw9m+lL/LKsVkHwbfojyUJrAyk1l+nL/Kcpyyfs28h5IAM4JJwSxSbkAJUXIy5AD+4uLUuWoLiAEbiYW7TUELrssrWOIrQ1yNQDgOBUrdWadJTf92z+E38b1SpLKrmvCUFXqZJMt41lsp/+8f2kb/UFm+fi+2FkbUcLP6Q+h2P4in7z+RrcWmIHEBs0bicAA9pJO4BOrqyzQBpaof4jPxBaxdTqVTOjl47CrDSSTvdDcsRCxOSxFLE0wDRzE3m0KLSWxuwZW8+m0NyHeQexSBjTzRjKEnkqz2LQ3Gw1aijbQbMq7ByUPbZGsOACtNrIocVUdJRVqarM0kaYyb3KzrJphzwa5Zcxs7VUjpA7T+d5/PmVZtJtGIVK0rFcfXGh8/cUKKLSk7EtFp1woQ669pBDhnUYtdzFFtup2srdIWUPOErOpK0bHjMjgc+1ec2MxG72fnDuVx1F0vJYraDR3opQGyYGgJ+K47t1eI3J0PVdhNRZlfob1HUYVw7ymWlLH8sfW4Hf2qQsrw5ocDUHEJe5XZVOM5nGsjfh7J/Ek/kvUzZR8G3kETW7QjxLZ5GCrGSOL97A6J7RUbRUgV4pWzDqN5BQSc4JJwS7gknBACVFyNRcgCYLV11KlqC6gBK6ss6UJKWyPcYW/wAyRavdWS9LH/Lj/gj+ZIl1OE39nO1deZW2o4TCG0U5J+xwKwSVj1kJKRIaFP8AuIf4kf4wteurH9Fn4eI/9kf4wtmLFpw+zOB2yvXh4MQLUAYli1CGrUcMSMaoOuGtstltbWMkABoblBltLnHDOq0MhVvTuqrJpBII2F3yi6uWBG2g+KFWVral4PUZ6waZMljY9pI9IMxnUYELNptIzMebsZkYDQk3sTSuBHBXnWWRvUhZS7HXLa5xq496lNEat+kswDDcJ6zjQGrvWx20wSFY0u9tDPrLbxKSOuxwzY+ppyOaDSmjb7DgrladWo4LznOvPO0581DzAUKL9AM1/Sbjrru/aDkpKy6SwuXi0j4pGXKm5Jaw2AF5I5qNZGSATn/hXsmU1ReLLr9aWta0vc5rQahrzGScMcjjn3qw6q66m0TPjc6UVoWX5S44DrNrhzHasvLyE5stqMcrHtNCCCCpzNFcqZrOnraWT2TMgyvBxx/Yv71a7G4GNpGRAVC0tbRMbBIPlSO7D6F9R3q3aBnpExp3Cibe4i1iTcEi4JdwSTkAJUXI1FyAM7/W9a/Us/2H/wBaEdL1r+bg+zJ/WqMVwWbMz0votH3UXz9b9p+ag7pP61XdZNZX22VskjWNLW3AGXqUvF2NScesoYIyhyb3GU8PTg80VZggpeCah4JuEcKjVzUnYmrLPQtcNhDh2GquH6yJfmou9/vWf2WemGxSLSlZpQ2GToUsRZ1Fexb/ANY0vzUX3/ehHSNL81H3v96qS5HfT6lP47De59fyanq3pt1phc9zQ0hxbRtSKANNceadaRvmF4j+OR1csd4x20UH0ff8Z/8AEP4GKw2lxa0uAqQCQONFsTcqdzzGIhGniJRjokzLLdZpGOIka4OGWZJO4invV71Z0wDZaYBzOq72Hu8lQbZrvPJQ2iCMNGFAHtderiQTVSmhdIhzC5kcke8PFKjhwSy9SnKOkkO9M2svcVDzuoMU7mfUqG1gnuxIKlbt0wkeamgodtDSuVVCyuxoMh+fII09ppxJTUWjh7E1IU2PGvO7cEdjqtHA078UjFLt+77U6hoKADrVqTwzVWCLbq9OXGBlcGSlwrsrG5p8x3LQ7D+zZyCyfR85aGkYGuHnRafoK3iWFtMwKFTTlyK1Y8yw2a03hQ5hHcExjsjjiMOKfUNMc04QJ0QoVyAMBK5H9A7ce4rjA71T3FZD1wUIUb0R3HuQEUUFjghQIUFgwT6yT7CmCWhBByPcqyV0MhKzJZpRgkYgdx7ilmtO49xWexrUkaF0d/8AHk/if+GqzvZUKs9HQ+AkqP8A6f8AhqtTgujS4EeLx/8A0z8SkWnUmAPdIHNa4kml2oFTU0xwx3BRs/wYLQ6oVu0tq8ZXFzZXMrmLoc3sxBHeoo6iE1vWh31Y2tx3mpKr3bKOtm1kyrzWoNFSVU9L6SEz7gOFDjyXW+xzmZ8T63mOLXVyBBoudYo4WEki9tccuQUWsXvchZ7OKmvJINs7aHiDTmnMsjJMnUO/YU5sWrL5MnCh25jvyHI0U5rLUplvsRzLGaVTnR0dfAdpVjm6N7SGVjc1+FbuLXdlc0toLUuVlTMwjHdSh2gmv91R1I23LKDvsQtoBa1vAmvkrfqjpCjSK0Ozt38FMN0NA+MtN14JxoaGuOLSMa4ke9NI9Fxw/siXCtBU444kVySO9SHd3cuei9I1FHYEdvipAlVLRtoxqD2HZjTwVjs09QttOeZXMNSGV2F1y6qBMFk7RAQjFAgAhass6Y2ATWf+G/wePetVWWdMo+Fs30JfxMVKnCbcB7def0M6XFcgKzHpA0bqEL0k0YLzWSvSVlNY2He1v4QnUuZx+1P6ef2D0RS1HQFOOMEIRSEcohQAm5Q2s2s8Nhh9JO7PBjG4vkd6rR5k4BOtYNOR2OzvnlNGsGA2vcfisbvJPtOxebtZNZJbbO6aU1Jwa0fFjZXBjOA8TUlAF007rfFPZf0xwbHM972CFpqXBlA0k8G0q7AeSzjSGlHzGrjhsaMh7yk7iVs9hc/4gw2u2KtlHVjYqdS0Iq/wQ2jeQVK6O0m9prG5zT+64jyS1l1ar8YnsP8AZPv9Ije8cW0d4ZpcqsNmdKn2Vi3HMo/Mfw682poAe4uAyJAB7HBWKPXN0sYJJa8DPeMjXeK4EKmt0ZJGDdd6Zm7G83jdOPcmH6dg0ZFtfGg9iTKlCesRc1VoPLVVv3ky4t0qb9cqnEA4V3hPxaHOpQ4OHjsx7fBVGzWgveOyvepyz2ijfo0p3VKTKFi0Z3JPQdrc14q4mtQRzw81eNHz0JHDDz96zbVyUl5Jyq0duDlfrM6jsdlBVaqOmhjr6u5PiULlGiYrloMxeCEUhHKAhABFlvTOOvZvoy+ca1MhV3WzUqO3mMySPZ6MOAuBpreu51H7qrJXVjRhakadVSltr9DBwUFVrP6m7P8APzd0fuXDobs/z8/dH/Skd2zten0evyMlK9JWE/BR/QZ+EKkfqcs3z0//AOf9KvUMV1rWjJoDRXcAB7E2EWtznY3EQrKOTlcMUCEoCmHOClQGuGtsWj7P6WTrOcbscYNC93PY0bT7SFPledulzWcWq3uZGaxwD0TaZFwNZXD62HJgQBCa2642i3y3pn4Ct1jcGRg7GjfvJxKhQpvVDVCS3SlrK3WirncfktHM0HaN4TWwavzyuY0RvBeaCrSK40NBtocPDNSQMrNAZHhjQSTsGfFXzR+qNqc0ejsk5aBX9m5opwJoD2LVtQ+i+Cwsa57RJaCAXOcAbh3DjXyw3q6TTUcG/Kd4DaVScFLc24XGSw13BJ36mFT6uWqzx+kmsrmR4EuF113i8NJLe1R77cBkt+0i8XXA0IAxacag4YjtXnrWewCz2uSIfFBqz6DheaOwGnYslSio6o9N2d2vKveFRK62sI2icONRg7Y4e3eFE2+yiYEgUlGe51PbxS1/FIWtxaQ8bMDyP58VWGj0H4txqU3nV1z/ACvihHRNrDQSfjZcipuwtMjXAfkKv20C82RuT8HcHf3z71J6Lt5jcHA45GmfaNqbNXV0eWcHTm4Pl+3LNoGy3Kg8CDxGCukDw5vGnlmqvYtIMc1oqBXM1Iod9CMu1TkOVaVHrNVKc2mUqxTQ9FopsK5MP0rc4IVpzozZDVCgRkCYKCoKI1ECCQpCKjlAUAFQFCQgKAClFKMU10lpBkEL5ZXXY42lzjuA3bycgNpIQBUelLXL9CstyM0nnBaymbGZPk8aDieCwHR2jn2iURxirnGmGOafa16xyW+1vldm80YzO4wYMYPziSVqXRLqeISJ5G1eKUG0yHFrR9EdYnfTcpAvOp+qEej7PHG1oMnxjvdIRQucdzQSBzO8KWdZovTXmta+cYOlPyOHA45DH2lktbrxZHQyEVkk+TGNjRvOdB2lHa9lnjDR/k7yoAd2i1iNtScVHaNnLnPkdsHnl4AqJtdsL3Y80+0U/wCCed7qDsA95VgFLdP8C9xzeQAsf6TYqWljvWjFfqucMewhavpGbqsaMSauw45LL+lOGjoa5lr6/aCTV4To9nO1XyZR/SI56zSDtCa1Ro3rNlO7GryfMRgq5jmHPED6TcvzxUxoCQSNF6g43a88VD1pITvoferZqzYb0Ty2lWSCuFerJRwPYb3cmNXRx6ysk3/XT8fckZ7M1rQb1a0FKUwqNqnNCxuYCDWhw8CfYEMOia3C4VoagAUaMMDvKlY7NuFKd/NTSpuOrMNWopaIjnWFtclymxENwXJuVCczL6gQVXVVygKBcuKAAKKUZFKCQCilCUUlAAFYp04a43pBYoz1Y6PnptkIqxh4NBB5uG5bBpbSsdmhfNM4NjjaXOJ8AN5JoAN5C8rAvtlrLnGrppC5xzxe6p8+4IJSu7Fm6N9WXTTCQiuPVwrjtdTh58lvFljbG1sUeLqUNMbrTiS4jfmT8o8FCaoaHjs1lvEUq3tEQoT9ZxP3gn7bY+6QwEXiS4jE1JNaHhkFNgb6E1NamQtpUDcNp4nioG16RvmqaSwnPGv73vTVxIOI7lYqOr+CmNE9aO7svGvc3BQDX9qltXJMHjcbw7RT2KAH0kfWJGG8ncMAAsu6WHD0kQGwP82rTZJscRVZb0rO+HYP3Se8hKq8J0Oz/bLwf0M/XAoFySdK4SU9Yclc9QZiXvaMbzGmlafEdh+JUqU4jtVr6OrZctrAcnh7O9pI8WhWW6M8/WjNef8AmpqlliIbjSvlyR3BKkpJyecYLRAj+jXIAud5DVJXkN5AClV15EvIKoAPVASi1QFyABJRaoC5Z30v68/odn/R4XUtFoacQcYojUOfwc7Fo+sdgQBROmDXz9Ln/RYHVs8LusRlLMMC7i1uIG/E7Qi9Fer3pZ6uGDcz3F3hQfWVEsMNTeOQy5rUeiaaglIJwv14YR081G7sOUcsM3X6GkaQlJjkpsEVRw9ICQOyncgs0tGDmfMpC1SXhKB80x/3XED7oRI31FOfjiriALXaKiijw5KzFJBSAo0p/oV5aZDvDR4n3JhGU+svxDzHgP7oAf2Vt+T91qy/pVtN61Dg3Dv/ALLV4I7kXF2J5LHOkd9bSODB+JyTV2OhgPa3+DKegQorkk3SEps281J6CtXo543+pIxx5Bwr4KMm2c0tGc+SsUp8bv8Auhv19A5yY6KtPpLPE/1o2HtuivjVLl6ccZqzsK3lyRvrkEFxEiH0iaCRGEikB1fQ3029IhEiAHF5EMwBpUVOQrieQTG36TbCy8803DaTStB3LPbXrdencSx0gJpea0lrafJrsVJSsMhDMaLpbSgs8L5XBzgwVDWAl73fJY0DNxNB2rANK6r263WiS0Wi5E+Q3g2R9Dd+SxjRUgBtAK0yWlxW8SNvBzxhSjq4cAHZKJtdpLzjsyVHUfIYqS5mVWiIxksIoW4EFXXooeQy0uzBdG3vD3H8LFCa82Qtc2QDBwunmMR4V7laejCC7Y2u2yTk04C4wfhf3pkOpFWVy+WeVokY3MGFtcc7hIPgSk7O67ebtaLvOmR7RQ9qPaLD1YpqULAC4bxSjx3eSVttiGDmihrSvMEjy8UwQMXQu3FcIU+YHtz6yXMgHxhRSQRrYDSqfWBlRTj+fJJSWtmwVS9gkNetQAjABAD3Sc1xjiexYlrvLW0n6LfaVsGlWXo6HZj4LFta5K2l/C6O5oSaux0cAvWfgQhXIKrgcUk13EZjgOYSsRxSVo9yUZmFZ7C4aT/w1vUO037CwbWF7D9q8PBwU45VDoytFYZmeq9rvtNp/wCFb3psdjnYhWqSE1y5cpElhbKjiVRzZkoJlID8So3pUxEq6W0UaSMSASANpArRAEHrPaPSFzKAltQ01oW1AvYjHGgFOCqrdPizUYInmNtAXClBU4554kkqRtNouuLqdUuLmkVddBxLXbe3iobTukm3HEBpwxBNAd9DtWa92bVGysWU2oSNBbQg5EZKOlCr+qGmbtWEn0bj1amtw7Ry/wA71bZowVDVguQGmNHCeJ0ZwrkdzhiCh1Qa+B8cbhRsTIgfVL3veXEHbiQpg2A1QPhpgRVWjPKUlDMXEm9Zi6ubHGnMHBDKWtjYZDSpb91pr44KuRaQfcuV6tKcglZ9IueG3gDdJO7MEe3wTlViKdKRLyab2Rt7TkmT5C81ca+ASbtItpgKcwiwSmR1BjwAKspJlXFoXByACLPpO6cBWmAT6LR7qE0x2VoFGv0e4Puu6owoRQ1J3cvaFYoP7La/Sx4ihyI4rGtaG0tcw3Op3ALZY7K2Gt2rr2d41IIwBGwClViuskt61TnfI/8AEQlVeR0cBo5P4EU5AVxKABKND1YlaDklGlI2nIc0qFPIUn6zLr0aWmlplZ67K9rXD2OK0NyyrUi0XbdF+9eb3sNPEBao4pkdjNi1apfqEquRaoVYyC7ZkqJlGtlSgmQBIiZG9Ko8TIwmUgI6es8Zgle6rbsb3EtN0kBpJ7cM1k+jtORPY5pc9riM5PhADkCCM+0LQNerfc0fP+80MH13NafAlY7YG4E8QFSSVrjqTbeXkWiG3NibjIxxNfiZU7BgVK6J1raOq57S0ZVNCOArmqYAgISzV3fM1eDWqDa8dpp45J9Fb2vFW0cN4ofELEZhVzRxWiahxhsJAGMjnu5Blxo8S5T3dxTllLaxzDtojGLDAgogspOWNN+HcUnLG5u/88VRwaJU09g5j3qb1aaAHnbVo7KFQLbWf8qS0JbgHluV4V7RX2HwRT4iKmsWWlr1DaSk+EjO5xr2/wCE6Fp4pjaWBxc07cQeK1mRA2+0AEccO1YfpN9ZZDve897itktvWgf6zKGvELFZ3VJO8k95SKvI6eCWkvL7jchBVC5FVBjEbXkOYSmxJWvIcx5pXYrcha4mP9GWv0U0cg+Q9ru44+FVtD1hzFtVkkvRRu9ZjD3tBUwKYxaRYZcuquTDnkeJUcSq2CxRj5v7DfcjthYNrexjfcrWIKoJEYOJ2HuVtDW+s7sA9gRg0f8AZ2VRYDIelGctsjGkEX5BmMwxrj5lqz6yt6g7StA6dbX8LZohe6rJJCHE/LcGjA/wyqHGKNaOAVJmnDrVsMu2LkLsko3DQftAtT1Ts12GOvqBx+u57qeIWWwsrKB2d+C23RlnDY24YABvKgw806O5hqP1fMeQGpoE8kZjTP3BK2SzjMJ1LFdjdT1T5JhmIn/+Y1zQaUJANRxFclH2qwuj6zTWmI3qyCMADkkrVZatNFRwTLqbRGWfSQcAcjtFfLglX24HcKKDMdKt9U07NngQmWk53NIc0kA40zGPA8QVYqTFu0iSx1MAQa8aBZG9WjSGnJQCDQggjKhxFMwqu9Iq7o6uC4JCDkFELkVVRLELWcO0JYZJG1ZdoSwyUvYUuJirCte1cnv2OA/9bR2t6p8lkDCtR1GeDYWcHPB4G8T5Ed6mO4YnWmvEnEC5cmHOJI21/rHsoEQ21/ru+0UmUQoAO60v9Z32j70i6U7Se8rnFEKAMg6RrTf0g5vqNjZ928fF5Ue4Iml7R6W3SvzBleRyDjTwARqqkzbhlo2AucUJyRHFUHvQLoz9u36TfxBbhojESN3Ob4sasN0cevXcR51W36FbSSQ+tdP3QPYnR3MVThXmTFhdSvBSNahR8baO5hO2OwTDOC9qRmdQJwE2tZoEAVzS0d2RrvXwPMYjwvdyiNK4w1HyXEd9D71O6TYXtIGYF9vNuI8cFCyC9FIBkQ147a+9BJV9Jt6p5KAcp7Sj+q8cvGigCs1Xc62D0pvxEnIoRnoG5qqLPca2rLtHmlxkkLXl2hLjJWewiPExSMYLROjqatmkb6smH1mt9yzlhV56NpsZmcGO7rwPmER3LVtaT+BdUCFcmnMHRKIUJKISgACU1t1ouRvefkNc77LSfYnDioHXW1XLBOd7bn23BnkSgDH7AKvJO495T1ybaNbmeQTh6XLiN9FWph9iSkOBSgKRtB6qhDJvQLYsito0BLUk77lPsn+3isYsg6p7Vr+iHXZHgZAx05EE08UyG7MlXgiW4DLu70eM4orBghc1NMwvXBM7acEu16a6Qd1UARUGL6bAPaooRXbRKzIOZeZyvYgcj5hTFnFBVRmljR8b9odQ/Qf1XDvLT2IJKNrF1X09YeR/uoQqx66R0lbyPmFWyVmqbnYwulEI9ECM4opVQY2te3mEuMk2tpx7QnLcld7CI8bACt/R7PS0lvrRu7wWu9hVQVj1MfS2xcbw72OUc0MteEvA00lcuK5NOULlEJXLkAEJVS6S3EWHnJGD94+wLlykDNrB8Tt9gS0ma5ckvc6NP2aOKRtPxVy5EQqbB7J8ULWdHftpfpN/AFy5NhuzNV4UXCE4BKoVyYZgrk2tuS5cgBjGoLSJq/H1SuXIJRVtej8OOR81WSuXLNU3OxQ9khNyAoFyqQxpbc+0J03JcuV3shEOOQCnNVnf72H6fsIXLlHMcuGXgamhXLk05J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28098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data:image/jpeg;base64,/9j/4AAQSkZJRgABAQAAAQABAAD/2wCEAAkGBxQTEhUUEhQVFRQXFRUXFBQUFxQXFxUXFBQXFxQUFBQYHCggGBwlHBQUITEhJSkrLi4uFx8zODMsNygtLisBCgoKDQ0NDw0NDysZFBksLDc3LDcsKzcrLDcsLDcsKywrKysrKyssKysrKysrKysrKysrKysrKysrKysrKysrK//AABEIAP0AxwMBIgACEQEDEQH/xAAbAAACAwEBAQAAAAAAAAAAAAADBAIFBgABB//EAEUQAAEDAQYDAwUNBQkBAAAAAAEAAgMRBAUSITFBBlFxYYGREyIyobEUI0JSU2Jyc5LB0eHwM1SistIHFRYkNENEgvGD/8QAFwEBAQEBAAAAAAAAAAAAAAAAAAECA//EABcRAQEBAQAAAAAAAAAAAAAAAAABESH/2gAMAwEAAhEDEQA/AKO9r5tDbRK1k0jWh5AAOQHYujv+0/LyfaSl9j/MzfWFDiWJCrmK/LSf9+T7SOL4tX7xJ9pVkeiYictIfZfdp+Xk8Vwv61fLSfaQA1SAVQcX5avl5PFe/wB+2r5eT7SABVTDEBv78tVP28nihm/7V8vJ4qBiXMsrnei1x6An2KKIOIbV8vJ4j8Fx4jtXy7/V+CLDcM7vRif3tIHiVa2bgqZ3pFrOw5nwCcOqJ/Etr2nf/D+CF/ia2D/kP8G/gtfHwCz4czj9FoHtKNaeB4C2jHPa74xOKvUJsMrDu4ptu1of/D+C8PE9u/eH/wAH4KwvThSaGpp5RvNv3t1VMYkBzxVbf3l/8H9KG/iy37Wl/gz8Eu+JBfCiDTcY3gNLU/wZ/Sln8cXiP+U/7Mf9KFLAkpIEFj/jy8f3l/2Y+f0V6eO7xH/Jf9mP+lVHuf8ARUTFkqbVsOO7y/en/Zj/AKV6OO7y/eXHP4sX9KpvJIThRDV+OO7y/enfYj/pXKiauThtaK+RW0zfWFRZSiHfMh90zU+Ud7VCMV1WItFa/kmIXlQjiTEcS0hiJ9UwzJBjhR9FROidu2wPmdhYK8zsBzJVR/ecQcGl2ZOZaC6nPILZx3vFEwR2YtaSKumkBwt+dhyLz81QPNu2yWRmO0vZX40hAHRrN/Wps4qi0gs9qkGxjs8gaehcACq6zXjY4nB5L7RP8o9uJ5+iNGDsFFc2XiaF5pUg8jso0G3iV29itg/+QPsK9PFLB6UFrb2mzy/cFaC1g0of0UwHoKB3GVkHpPeznjhnb7WI1l4nschoy0wknQF4afB1CrhzufrVbeVx2acUmgjeDrVo9ozQPEg8qdn4rO3vwnHKS5jjG46jVp7tQkZeCXQ+dd1rms5+SkPlYT2YX5gd6Xj4ylszxFekQhJNGWmOpgk6n4B7Cgob1umSB1Hty2cMwf1yVY9i+oW4MmZQ0c1wyIIIodCCsBet3mJ+E6HNp5j8VUVLmBKzsCec1LSN5IhF8aGWpt4QHgIF3tS8o6pxzUCSNULkZc1yO1q5BZXr/qZvrHe1GiahXp/qJvrHe1MWccliLRo28k01tNOgQowmWvAoe7x/QWkQs8zjUkjCOg/RVfesryM/NGpB1w50NO3VW0XkyMNRpnXTX9EquvCWKuI1IzIByBpq95O1Mg3ZUIWGfQRsOepAOe2RpkFZmOXD6BJ1NXbbbqonvMGnkyQ34LRkMtzuU8y7bTIwP8nnTUVBI8UBILTKHUJa0n4JYaHpVSmkDH1q5g3BGXUckra2yhuF9RsanMdeYSbbLaZfNaHPA1GuXVBpm3q4sNHDbNpIPQ57FRu3iq14i3ypwgOzIB0rQjKvJU9z3LacVHMNN8WWX3q0tkIhYWuJZUUx0rXwzpogtLHx9NGaSlsw3o3C7x09SvrJx5A70myM6gO9i+V3s0NYC1wPzdCe1x2HYkGCQCof52zRTXk0bnXVTDX3uzcQQSejI2vI1B8CuvGGOeN0cgD2OFCDmO5fB23q7D75QOBoDmM6aHYlMWXiq0xurHJUZVY7Nppr06hMXWusFofddoFmlcXWOU0s8jv9pxP7Nx5LT3rZBNGW76tPI7KhbaI7zsbmP812hGuB4FWuHZmCpcHXm6SExSmk8DvJydtPRf3hBSTtLSQciNQl3/qqv+JbLn5Qb5O67FZ95RAJAgPR5CgoA0UXMRCoPGVQqFyuUXH9Fcgubxb/AJib6x/tKYs6Bb/281flH0+0UazhYi041BtbC5rhUAjPWmVEdhSF7tJ50FKgbrSKm22tzRm6udKDlr31SUxdI9jAakkZbVO5RLXAX0AppnvX8gr/APs1uHytoMklC1mYHxnHTuCo2fCHBzGtbJO0F1BRtPNb3blblsIAoAKKMZGyKHLLRWawxuFHMaeoChBd0bPQaG9E4SokopaSAclXXjYGPbRzQRyIVpIUpM5VHzTiXhplSW1pXSvLZYa843RmrQWuFcwdzqa8819lvZmIEL5xfsNCQf8A39ZKssnbLbjbmfOAoKDQD7+1MSQ+TwtcfOw1I66DuzVdaIg19NlYY208s94Lhk1g+ERoOg3KqrC4L+NmlFD5hcA8HkfwqtZeVo9z3hDOMo7QBFL9L4DvWF8sx69uffVXcvEj5LP5KU4nsc10T9xhOh59UH1m3jGxzez1rHSHVaW7bYJImP1xNafEc1RXmyjz1r96yhJ4OyC7JHUXx5IAEqEuiJI1DeUCZK5FdnXuXqC4to9+l+sf/MUxE1CtY9+k7ZH/AMxTEIWYtFCQvySjRpvQVpX/AMVmGqh4jkxubG0jEMyDyOhqtITLPOGEFxAyyy0W/wD7NDk8HXKuVDryWEs12TObixUFcJIa8AEUOoFFs+A5oYMZlmaHE085xpl1+9VY+ksRGpCO8oiKiRjhza4H2Isdsa70SD0NVFNFQK8bJVDmmAUEZSkpiiPnqoOzVRS3j2LD3+K9QtrfMoAWCv8AnyKqMbe7RUEdPyKrnN5q0vAjXY5pGykYxiFQM8J3psexVQo4KiuldAd0EqwvOdpNG58yNPotHJIOQazhHifyYEMp8zRjvi1+Cexaa35u51C+VLe8NWoyWduI1Latz5DMZ9CpSn8FNUN6YehPCIXe1Ac1NEUQJ/13IFHhcucVygvrV+1k+sf/ADFGiKFaW++yfWP/AJijRNWYtMMCyV6RkWuQkVbRtCTQZNG/Va5tKLC3nI8yOa+pLSWkn4WdQtI03C19SREh2cTtWHMF2E0IG1KBaSLiAeXwPDPJBmTMINHbhxI51WNu6uEV1BacI1801I7wt5cdxh08z3CrcDRHX5xLifCioorylaXYmiCFtTQ4Q0kV+CWkEJBloa51YpS14Iza/CT1doeh8VobTwewtkDicTjUP3bQ1GEFVlj4KEekjicsy0U10OaDb3DbD5P31/nfObhNO0c0C+7eatbE4F5rQH7hurG67DRlDXzQG1G9BT2UWOvuQh8uHYUaTrmdfuUV77qnrUSPdTIiNgPqr7SErbr/AHRikptcWfpeSjI8MRyVbYGzOcGB1M85DmGN+ZHpXtKqL1dbGTuZ75IwHzXEVDhscslUaezTC1mlntge8f7T4Wtc4dhxfiqziS6ZGRn3yF8hIpA2vlAM61NaHbYKvuKIGQuILHNxYqZZYTmCEV1yfCxEOoKOzr2ZoMZamEEtNWubqxwoRnySRFCtRxTbJCwMna2Rw9CfR4ps4/CWVqqotpcMqOxZAnzS2hOrc9eqAAvXUXhRXhC3fDMGGzt+dV3iclh4mYnAcyB4lfSbNGGta0DIAADoolFIQyK7KTndVAO5Igb25JeXojud1QJECbyF6oS5LkGin/aP+sf/ADFMRBAkHvj/AKbv5im4gsxaI2Kqpb/smH3xjfOHpb1Gxr3rQsaumh5Cv5+0Koxl22o4xlvU69PavtN0QEQsOdcOYOtDmPavk1rusNfVuJoJGW2oGS+y2QgADkB6ghAPc9eXeae1S8g0cidANuxNzFp1ULM1pNRnRFCtsgiiPQ+O6+euOJxxVo6od2VNQe4rfXuQWmqwlpJa+tPNrrySCxu25aZ+B1RbXcpcCM1c3MyrAQfDROTjmSUGRiuFjBhH/d3YMwwdTr0VfeUYGQ2V9etrwjksra7VWuvqVRk+L4gQOYz8VlBHoBmTsFpL/kJdhGarIYC00IzIAb21VFdPFhNDrl60FWF6xhpA3P3Ze1IsbXIa7BGlnw9ZsU7NxUnpTNbwlZzg2zOBc52QAwivWpWlcc1GaGSg40V7KqDYjugXJQHPTb4qJaWNAi/Nciuy1XINE4ee7tc72lOwhKAecep9qeiYsxaPGikLowi0VRXX1ZscRIGbc/xWxuq3YomP+Mxp8QKqjbRWl1x0hDeVQOlagetUgN530cQZHm4/erSwQyRxE1xOOdO7QLN2t5gfjEZeSR6OtOxamwWxkjQQe7QjsIOaisXf3EUtcOEsO4fk49FRNvOWtHNGEiho4nXnUL6Nfd0MnbRwz2cBmO9Ye2Xa6I0OYVRZ8M3z5M+TecjoStRaLaKVqvm05O2o7kSO9nkYQSezVBa31eAcaBUMhyUnE71qgWg0BKCgDsU5OZw55Z9gonbcGgiRwwtjGXxifnKFzRsIeS4YsWedKBUd+3jjdgYfe2nUfCPMndBW2qcvcXHUnw7FGCuIU1qKKJVlw9Dima0amoFdsszTeirTb3NZyyIV1OZpzP3ZBNpmKCgoMwFEsUZBLVEtR3oJCIC9LzMTTkvIgQk1XIxoVyKu2MqT1KsIGIVnhT8UayqTGooavQ1Ea1VAw3NWV1O9Jp6pQRqdk8141O3jqqLQWUFyVvq7WuzpQjcGh7QHDRWcLwjujDtVFfP7xkcxhbHapWfTbioOQc1Zi1unPo2h8nOoIA+0vqNv4XgfnShPIkKitvCcbQS1x71Rh22V7s3vJ78vAJyxx4HVCs5rBgNEB0aI8ldVI2ptck7IKBAbFiP0jRB87t37R+HTEadxoll9ObwfBXNpPedeaMeGoAKCNvX/ANRXysBbHgm7CCZXtIOjKgjLcrVWS54mH0G16DZPlgQAaPWhvCZLEJ47EQtKg0R3lQIRC8jUvKOSbkCVmagVXKbguRWts8aeZGgwsTrGrMVEMU2sRA1FaxUCaFb3FY6kvI0yHXcpGKEuIAzPsWps0IY0NG2vVCKW9LM6M425sNf+p/BDgtootBKwOBB0Oqy173eYzlpsUBbRbxzVHeN7g5BLWhz89D1yKq5mHcAKic09Qk3uIUqKMoRA5DVNXTFWQHZoJ/XilQrq44KML/jGg6BA6Iq7Lnxoi5xyUCrmLwsRy1eEKhUxoErU+QgvYgrnRKAjT72qOEIEHxpSaNWrmpO0tRFWWrkVzc16itjCE7G1LWdqsrLAXZNH67VmNIsarGx3a52ZyHtTlksDWZnzj6h0T7HVVEYLK1mTR37o1F4vQoOohzxB7S1wqPZ2hFK4IMZfd0ujzGbeY+/ks5N2r6nIyoI2OqzN78Og+dHkfinTuOyqWMO9vYguareax0JBFCNiEhaY6KoQkcACTstLclkcLO0nU+cRyDswB3LO2SymedkQ9H05Dya05DvK+i2ZlKjbJQUbgUMrSuiY8UcAT6/FVlqustzbmOW4RVdRRLVMhdhVQPAoOCK5CkyQCel3lHegOGaALnJWZyZc38kGWPtQJkZrl69q9Qb67bAXZuyHrWjs8YaKBAiCajWI2kVzXrnKAKqGmqVEGNyLVByiXL0le1QDcSotKKYgeY6GiCYiNHE9fxRSd4XW2UZjPZ24WKvi5p43UwF4JoHMBPiNl9AfJhFTUnkq+aRztSQOQy8VUrNXDd7omuc5pa9/xtQBoD6z3q3aw7nMoVplc0Ehpd2ClfWlYLyeXAGCQA5VdhAHbkURY0TpO6AI+1GJogVnszHajvCrLbYyzMZt9nVXIdVcQCCDugzBCDI1OWiPC4jlkgvCIVc1BfkmXhBeqFpEtNom6IUsaCucuRZmLkH1WNMMQWIzVzjdev0QYkdBc3NaQYI7Sl2uUw9EFJXlVDEvAUUYOXhcorwhFQtDQ7LmkmwmhJ20T9aIEhqiK1zaoRbmnJY6JZ2qqGqZKbm1CjFojN0RSLBQqZGaJRReiErwsWLzm679qpnhacFVN6WannDvHbzQVD2lAe1NuCA9ELBi54RSovVFfLEVyYeP0VyDfvdQI9nGWaXcjQFYjdMqLlMZhJWqQg5aKoZaUVoSzCaI8bkRMhRCJRRoivV4SuJQ5CgjK9RjUESMIAWpJkZpy1pWiIYiKmCoNUninqQQcF5RIxXhinfERQta09a6qwCCIUJGAih0KmSuVGetdnwGm2o6JN7VprXZw9tPBZ+aMg5oFXIUmiM9qG4KoVNKLlMtXiDexjJTgFF7EFMt3WI3RI3c0rbhmmXtyQLUz2BaZEspq0IgOaWsTtk2QgK0r0qAKmoqDigvKI9Bcgi3VEqoNC8mfQIgM5qhBL2q1Buu6LZ31aDpVUMMR3OQGI0Z50UFUbEfdQlpkYy11NCQfNJG2RKsx0PehzzMaaE0NCacx2IjXggEEEc0ApFEOXszkEFUGcq28rNXzhqNe1P1XOagzDkB6s7xslKubpuOSrHqoEAuXL1QbuByOdEvHYzoHEdyLBZXVzfXu/NZjbySShAUrU3NHfY6uBr6kSWzV3WkVUeTlYN0XgsY5+pMiDtQAa1evdQIxi7UN9mruoFcVV5RNNsoG698h2oFaJe0uVibN2paS7wT6XqQVkkAdTEKpgMoP1snG2H53qUxYfnepXUJxhETXuSm/qXosY5qKp74sZkb5mHGAcJP3qvuK75I8ReSBkA0HLLU4dlqfcld/UvPcIpqhiqlCDj7lbzXeCPS9SXddPzz4fmgREoU/KBMm5h8c+H5rhdFfh+r80Qm+hFFTWy792EHs37lphcw+OfBTbdAHwvUqMHh7j2rlr7dw417sQdSoz82vfquRMf/2Q=="/>
          <p:cNvSpPr>
            <a:spLocks noChangeAspect="1" noChangeArrowheads="1"/>
          </p:cNvSpPr>
          <p:nvPr/>
        </p:nvSpPr>
        <p:spPr bwMode="auto">
          <a:xfrm>
            <a:off x="155575" y="-1455738"/>
            <a:ext cx="240030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6" name="AutoShape 8" descr="data:image/jpeg;base64,/9j/4AAQSkZJRgABAQAAAQABAAD/2wCEAAkGBxQTEhUUEhQVFRQXFRUXFBQUFxQXFxUXFBQXFxQUFBQYHCggGBwlHBQUITEhJSkrLi4uFx8zODMsNygtLisBCgoKDQ0NDw0NDysZFBksLDc3LDcsKzcrLDcsLDcsKywrKysrKyssKysrKysrKysrKysrKysrKysrKysrKysrK//AABEIAP0AxwMBIgACEQEDEQH/xAAbAAACAwEBAQAAAAAAAAAAAAADBAIFBgABB//EAEUQAAEDAQYDAwUNBQkBAAAAAAEAAgMRBAUSITFBBlFxYYGREyIyobEUI0JSU2Jyc5LB0eHwM1SistIHFRYkNENEgvGD/8QAFwEBAQEBAAAAAAAAAAAAAAAAAAECA//EABcRAQEBAQAAAAAAAAAAAAAAAAABESH/2gAMAwEAAhEDEQA/AKO9r5tDbRK1k0jWh5AAOQHYujv+0/LyfaSl9j/MzfWFDiWJCrmK/LSf9+T7SOL4tX7xJ9pVkeiYictIfZfdp+Xk8Vwv61fLSfaQA1SAVQcX5avl5PFe/wB+2r5eT7SABVTDEBv78tVP28nihm/7V8vJ4qBiXMsrnei1x6An2KKIOIbV8vJ4j8Fx4jtXy7/V+CLDcM7vRif3tIHiVa2bgqZ3pFrOw5nwCcOqJ/Etr2nf/D+CF/ia2D/kP8G/gtfHwCz4czj9FoHtKNaeB4C2jHPa74xOKvUJsMrDu4ptu1of/D+C8PE9u/eH/wAH4KwvThSaGpp5RvNv3t1VMYkBzxVbf3l/8H9KG/iy37Wl/gz8Eu+JBfCiDTcY3gNLU/wZ/Sln8cXiP+U/7Mf9KFLAkpIEFj/jy8f3l/2Y+f0V6eO7xH/Jf9mP+lVHuf8ARUTFkqbVsOO7y/en/Zj/AKV6OO7y/eXHP4sX9KpvJIThRDV+OO7y/enfYj/pXKiauThtaK+RW0zfWFRZSiHfMh90zU+Ud7VCMV1WItFa/kmIXlQjiTEcS0hiJ9UwzJBjhR9FROidu2wPmdhYK8zsBzJVR/ecQcGl2ZOZaC6nPILZx3vFEwR2YtaSKumkBwt+dhyLz81QPNu2yWRmO0vZX40hAHRrN/Wps4qi0gs9qkGxjs8gaehcACq6zXjY4nB5L7RP8o9uJ5+iNGDsFFc2XiaF5pUg8jso0G3iV29itg/+QPsK9PFLB6UFrb2mzy/cFaC1g0of0UwHoKB3GVkHpPeznjhnb7WI1l4nschoy0wknQF4afB1CrhzufrVbeVx2acUmgjeDrVo9ozQPEg8qdn4rO3vwnHKS5jjG46jVp7tQkZeCXQ+dd1rms5+SkPlYT2YX5gd6Xj4ylszxFekQhJNGWmOpgk6n4B7Cgob1umSB1Hty2cMwf1yVY9i+oW4MmZQ0c1wyIIIodCCsBet3mJ+E6HNp5j8VUVLmBKzsCec1LSN5IhF8aGWpt4QHgIF3tS8o6pxzUCSNULkZc1yO1q5BZXr/qZvrHe1GiahXp/qJvrHe1MWccliLRo28k01tNOgQowmWvAoe7x/QWkQs8zjUkjCOg/RVfesryM/NGpB1w50NO3VW0XkyMNRpnXTX9EquvCWKuI1IzIByBpq95O1Mg3ZUIWGfQRsOepAOe2RpkFZmOXD6BJ1NXbbbqonvMGnkyQ34LRkMtzuU8y7bTIwP8nnTUVBI8UBILTKHUJa0n4JYaHpVSmkDH1q5g3BGXUckra2yhuF9RsanMdeYSbbLaZfNaHPA1GuXVBpm3q4sNHDbNpIPQ57FRu3iq14i3ypwgOzIB0rQjKvJU9z3LacVHMNN8WWX3q0tkIhYWuJZUUx0rXwzpogtLHx9NGaSlsw3o3C7x09SvrJx5A70myM6gO9i+V3s0NYC1wPzdCe1x2HYkGCQCof52zRTXk0bnXVTDX3uzcQQSejI2vI1B8CuvGGOeN0cgD2OFCDmO5fB23q7D75QOBoDmM6aHYlMWXiq0xurHJUZVY7Nppr06hMXWusFofddoFmlcXWOU0s8jv9pxP7Nx5LT3rZBNGW76tPI7KhbaI7zsbmP812hGuB4FWuHZmCpcHXm6SExSmk8DvJydtPRf3hBSTtLSQciNQl3/qqv+JbLn5Qb5O67FZ95RAJAgPR5CgoA0UXMRCoPGVQqFyuUXH9Fcgubxb/AJib6x/tKYs6Bb/281flH0+0UazhYi041BtbC5rhUAjPWmVEdhSF7tJ50FKgbrSKm22tzRm6udKDlr31SUxdI9jAakkZbVO5RLXAX0AppnvX8gr/APs1uHytoMklC1mYHxnHTuCo2fCHBzGtbJO0F1BRtPNb3blblsIAoAKKMZGyKHLLRWawxuFHMaeoChBd0bPQaG9E4SokopaSAclXXjYGPbRzQRyIVpIUpM5VHzTiXhplSW1pXSvLZYa843RmrQWuFcwdzqa8819lvZmIEL5xfsNCQf8A39ZKssnbLbjbmfOAoKDQD7+1MSQ+TwtcfOw1I66DuzVdaIg19NlYY208s94Lhk1g+ERoOg3KqrC4L+NmlFD5hcA8HkfwqtZeVo9z3hDOMo7QBFL9L4DvWF8sx69uffVXcvEj5LP5KU4nsc10T9xhOh59UH1m3jGxzez1rHSHVaW7bYJImP1xNafEc1RXmyjz1r96yhJ4OyC7JHUXx5IAEqEuiJI1DeUCZK5FdnXuXqC4to9+l+sf/MUxE1CtY9+k7ZH/AMxTEIWYtFCQvySjRpvQVpX/AMVmGqh4jkxubG0jEMyDyOhqtITLPOGEFxAyyy0W/wD7NDk8HXKuVDryWEs12TObixUFcJIa8AEUOoFFs+A5oYMZlmaHE085xpl1+9VY+ksRGpCO8oiKiRjhza4H2Isdsa70SD0NVFNFQK8bJVDmmAUEZSkpiiPnqoOzVRS3j2LD3+K9QtrfMoAWCv8AnyKqMbe7RUEdPyKrnN5q0vAjXY5pGykYxiFQM8J3psexVQo4KiuldAd0EqwvOdpNG58yNPotHJIOQazhHifyYEMp8zRjvi1+Cexaa35u51C+VLe8NWoyWduI1Latz5DMZ9CpSn8FNUN6YehPCIXe1Ac1NEUQJ/13IFHhcucVygvrV+1k+sf/ADFGiKFaW++yfWP/AJijRNWYtMMCyV6RkWuQkVbRtCTQZNG/Va5tKLC3nI8yOa+pLSWkn4WdQtI03C19SREh2cTtWHMF2E0IG1KBaSLiAeXwPDPJBmTMINHbhxI51WNu6uEV1BacI1801I7wt5cdxh08z3CrcDRHX5xLifCioorylaXYmiCFtTQ4Q0kV+CWkEJBloa51YpS14Iza/CT1doeh8VobTwewtkDicTjUP3bQ1GEFVlj4KEekjicsy0U10OaDb3DbD5P31/nfObhNO0c0C+7eatbE4F5rQH7hurG67DRlDXzQG1G9BT2UWOvuQh8uHYUaTrmdfuUV77qnrUSPdTIiNgPqr7SErbr/AHRikptcWfpeSjI8MRyVbYGzOcGB1M85DmGN+ZHpXtKqL1dbGTuZ75IwHzXEVDhscslUaezTC1mlntge8f7T4Wtc4dhxfiqziS6ZGRn3yF8hIpA2vlAM61NaHbYKvuKIGQuILHNxYqZZYTmCEV1yfCxEOoKOzr2ZoMZamEEtNWubqxwoRnySRFCtRxTbJCwMna2Rw9CfR4ps4/CWVqqotpcMqOxZAnzS2hOrc9eqAAvXUXhRXhC3fDMGGzt+dV3iclh4mYnAcyB4lfSbNGGta0DIAADoolFIQyK7KTndVAO5Igb25JeXojud1QJECbyF6oS5LkGin/aP+sf/ADFMRBAkHvj/AKbv5im4gsxaI2Kqpb/smH3xjfOHpb1Gxr3rQsaumh5Cv5+0Koxl22o4xlvU69PavtN0QEQsOdcOYOtDmPavk1rusNfVuJoJGW2oGS+y2QgADkB6ghAPc9eXeae1S8g0cidANuxNzFp1ULM1pNRnRFCtsgiiPQ+O6+euOJxxVo6od2VNQe4rfXuQWmqwlpJa+tPNrrySCxu25aZ+B1RbXcpcCM1c3MyrAQfDROTjmSUGRiuFjBhH/d3YMwwdTr0VfeUYGQ2V9etrwjksra7VWuvqVRk+L4gQOYz8VlBHoBmTsFpL/kJdhGarIYC00IzIAb21VFdPFhNDrl60FWF6xhpA3P3Ze1IsbXIa7BGlnw9ZsU7NxUnpTNbwlZzg2zOBc52QAwivWpWlcc1GaGSg40V7KqDYjugXJQHPTb4qJaWNAi/Nciuy1XINE4ee7tc72lOwhKAecep9qeiYsxaPGikLowi0VRXX1ZscRIGbc/xWxuq3YomP+Mxp8QKqjbRWl1x0hDeVQOlagetUgN530cQZHm4/erSwQyRxE1xOOdO7QLN2t5gfjEZeSR6OtOxamwWxkjQQe7QjsIOaisXf3EUtcOEsO4fk49FRNvOWtHNGEiho4nXnUL6Nfd0MnbRwz2cBmO9Ye2Xa6I0OYVRZ8M3z5M+TecjoStRaLaKVqvm05O2o7kSO9nkYQSezVBa31eAcaBUMhyUnE71qgWg0BKCgDsU5OZw55Z9gonbcGgiRwwtjGXxifnKFzRsIeS4YsWedKBUd+3jjdgYfe2nUfCPMndBW2qcvcXHUnw7FGCuIU1qKKJVlw9Dima0amoFdsszTeirTb3NZyyIV1OZpzP3ZBNpmKCgoMwFEsUZBLVEtR3oJCIC9LzMTTkvIgQk1XIxoVyKu2MqT1KsIGIVnhT8UayqTGooavQ1Ea1VAw3NWV1O9Jp6pQRqdk8141O3jqqLQWUFyVvq7WuzpQjcGh7QHDRWcLwjujDtVFfP7xkcxhbHapWfTbioOQc1Zi1unPo2h8nOoIA+0vqNv4XgfnShPIkKitvCcbQS1x71Rh22V7s3vJ78vAJyxx4HVCs5rBgNEB0aI8ldVI2ptck7IKBAbFiP0jRB87t37R+HTEadxoll9ObwfBXNpPedeaMeGoAKCNvX/ANRXysBbHgm7CCZXtIOjKgjLcrVWS54mH0G16DZPlgQAaPWhvCZLEJ47EQtKg0R3lQIRC8jUvKOSbkCVmagVXKbguRWts8aeZGgwsTrGrMVEMU2sRA1FaxUCaFb3FY6kvI0yHXcpGKEuIAzPsWps0IY0NG2vVCKW9LM6M425sNf+p/BDgtootBKwOBB0Oqy173eYzlpsUBbRbxzVHeN7g5BLWhz89D1yKq5mHcAKic09Qk3uIUqKMoRA5DVNXTFWQHZoJ/XilQrq44KML/jGg6BA6Iq7Lnxoi5xyUCrmLwsRy1eEKhUxoErU+QgvYgrnRKAjT72qOEIEHxpSaNWrmpO0tRFWWrkVzc16itjCE7G1LWdqsrLAXZNH67VmNIsarGx3a52ZyHtTlksDWZnzj6h0T7HVVEYLK1mTR37o1F4vQoOohzxB7S1wqPZ2hFK4IMZfd0ujzGbeY+/ks5N2r6nIyoI2OqzN78Og+dHkfinTuOyqWMO9vYguareax0JBFCNiEhaY6KoQkcACTstLclkcLO0nU+cRyDswB3LO2SymedkQ9H05Dya05DvK+i2ZlKjbJQUbgUMrSuiY8UcAT6/FVlqustzbmOW4RVdRRLVMhdhVQPAoOCK5CkyQCel3lHegOGaALnJWZyZc38kGWPtQJkZrl69q9Qb67bAXZuyHrWjs8YaKBAiCajWI2kVzXrnKAKqGmqVEGNyLVByiXL0le1QDcSotKKYgeY6GiCYiNHE9fxRSd4XW2UZjPZ24WKvi5p43UwF4JoHMBPiNl9AfJhFTUnkq+aRztSQOQy8VUrNXDd7omuc5pa9/xtQBoD6z3q3aw7nMoVplc0Ehpd2ClfWlYLyeXAGCQA5VdhAHbkURY0TpO6AI+1GJogVnszHajvCrLbYyzMZt9nVXIdVcQCCDugzBCDI1OWiPC4jlkgvCIVc1BfkmXhBeqFpEtNom6IUsaCucuRZmLkH1WNMMQWIzVzjdev0QYkdBc3NaQYI7Sl2uUw9EFJXlVDEvAUUYOXhcorwhFQtDQ7LmkmwmhJ20T9aIEhqiK1zaoRbmnJY6JZ2qqGqZKbm1CjFojN0RSLBQqZGaJRReiErwsWLzm679qpnhacFVN6WannDvHbzQVD2lAe1NuCA9ELBi54RSovVFfLEVyYeP0VyDfvdQI9nGWaXcjQFYjdMqLlMZhJWqQg5aKoZaUVoSzCaI8bkRMhRCJRRoivV4SuJQ5CgjK9RjUESMIAWpJkZpy1pWiIYiKmCoNUninqQQcF5RIxXhinfERQta09a6qwCCIUJGAih0KmSuVGetdnwGm2o6JN7VprXZw9tPBZ+aMg5oFXIUmiM9qG4KoVNKLlMtXiDexjJTgFF7EFMt3WI3RI3c0rbhmmXtyQLUz2BaZEspq0IgOaWsTtk2QgK0r0qAKmoqDigvKI9Bcgi3VEqoNC8mfQIgM5qhBL2q1Buu6LZ31aDpVUMMR3OQGI0Z50UFUbEfdQlpkYy11NCQfNJG2RKsx0PehzzMaaE0NCacx2IjXggEEEc0ApFEOXszkEFUGcq28rNXzhqNe1P1XOagzDkB6s7xslKubpuOSrHqoEAuXL1QbuByOdEvHYzoHEdyLBZXVzfXu/NZjbySShAUrU3NHfY6uBr6kSWzV3WkVUeTlYN0XgsY5+pMiDtQAa1evdQIxi7UN9mruoFcVV5RNNsoG698h2oFaJe0uVibN2paS7wT6XqQVkkAdTEKpgMoP1snG2H53qUxYfnepXUJxhETXuSm/qXosY5qKp74sZkb5mHGAcJP3qvuK75I8ReSBkA0HLLU4dlqfcld/UvPcIpqhiqlCDj7lbzXeCPS9SXddPzz4fmgREoU/KBMm5h8c+H5rhdFfh+r80Qm+hFFTWy792EHs37lphcw+OfBTbdAHwvUqMHh7j2rlr7dw417sQdSoz82vfquRMf/2Q=="/>
          <p:cNvSpPr>
            <a:spLocks noChangeAspect="1" noChangeArrowheads="1"/>
          </p:cNvSpPr>
          <p:nvPr/>
        </p:nvSpPr>
        <p:spPr bwMode="auto">
          <a:xfrm>
            <a:off x="155575" y="-1455738"/>
            <a:ext cx="240030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0" name="AutoShape 2" descr="data:image/jpeg;base64,/9j/4AAQSkZJRgABAQAAAQABAAD/2wCEAAkGBxQSEhUUEhQUFRQVFxQXFBQVFBUUFxQUFBUXFxQVFRQYHCggGBwlHBQUITEhJSksLi4uFx8zODMsNygtLisBCgoKDg0OFxAQFywcHBwsLCwsLCwsLCwsLCwsLCwsLCwsLCwsLCwsLCwsLCwsLCwsLCwsLCwsLCwsLCwsLCwsLP/AABEIAP8AxgMBIgACEQEDEQH/xAAcAAACAgMBAQAAAAAAAAAAAAACAwEEAAUGBwj/xAA6EAACAQIEAwUGBAUEAwAAAAAAAQIDEQQFITESQVEGImFxkRMygaGxwVJy4fAjM0LR8RRzk+IHFWL/xAAZAQEBAQEBAQAAAAAAAAAAAAAAAQIDBAX/xAAiEQEBAAICAgICAwAAAAAAAAAAAQIRAyESMQRBFFETInH/2gAMAwEAAhEDEQA/AOViiUizwAuJ6mwcBigMSDUQFxRCgN4SUgFUqeo5wCpxG8IFGtETCDLtSJCiFJcRsIk8IymiKmMrGTZNieAAIxDcRrWhiArSiA4FqcAVAKXSjYOpYPgK9eAFaaCjAJxJSIAcQowCSDSKrIIwKKMCBsC0NSBlErBdgomRGOIEcJMYkpBICYwJsYiWiKVKBHCOEVsRGGsmkAagS42NBjO0tnamvizV1M3qSd+JmfJrTtYpDqVM4NZhU/G/UvYPO6sdOK68Vf5k8jTsJUxfCa/C9oYvSat4rVG1pSjJXi00+hqUL4SHAsOBKplRW4RVWBf9mC6YVrvZEOBsfZCp0iCkojXAYqdh9OmUVOEwtypowCkTYOUQSsBUQmZJEU0FSkGkHFGWIA4Q4xJsUs2x6owcue0V1YFfOc1jRVlrLp0OSxWLlN3kxGJxDnJyk7ttgxZi1RuOgKkZNgojRqGwYiERsQLMJ6F/LcwlTknF+a5M11NIi9ttuYaekYWqqkFOOz+T5oeoHHZDm3spJN9yW/h4o7mmk1dG5dsWaIUAZQLaiDKIRW4QZRHtA8JFVnAzhLKgC4FFfhJH8BgGqUgWypxMtUjTAiYQGRQcokVCRKQKYyIAyRwnabHe0qtL3YaLz5v99DusbPhhKXRNnmNTV3fUzarIRLEcPJ7Jl/JsBxu72O6wGTxS2X6Hn5OaY9PVw/H8puuFpZHUkr2sOj2bqckenYHARWllY3GHwMOiPP8AkZPV+NhHj8ey9blEVW7P1oauDS8j3Ghh4rkMrYWEl7qLOfJLwYfp8/VaDhvcRGprqeuZ/wBlIzV4q2/7Z53m/Z+pSb7ra6o7Yc0vtw5Pj2dztq6a0fhqjt+xuY8cPZt6x28jgtV4G47K4pwrw6SfC/j+p2leavSrAyCYJtkqUQUhsog2AHhBkizGOgtwAU2YHwklHK0433LVJhKnZEwiaZMTGJi4MaomQuwynEhxG0iqq5ppSm3+GX0PNVHU9G7Qyth6n5X8zzuJirHUdnYd1eZ3eGleKSOJymNoxOrw2NjBJNnzuXvJ9bh6xjocEtjYwRyzz2nHm7lzC9oIyXO5z8bHbq+nQJ/AZFvqyvh8VxxTAxWN9n8SJpenF2NPjcNF3ukypiO0qjpJFf8A99GWqNaSdOM7XZFwtzgtOdjm8tfDOLeykn6M9PxrVWErbNM80btJp8n/AJPXwZ2zVeL5OEl3HqMZXRCQrLnelTfWMfoWLHqeIuQEhkgbXIG03oZYiKJuADMJMKNERJGLYk0yCD1LCFKI6BFFYOMCB9NaEGk7Tp/6ap5fc8+w67yPT81pqdOcXs4tP0POqWGcaqi+q9L7mcq3jjb26XDaJGywWHi3xTlZc9bCsFhbodhsrc5Xnsto8r+R8+5R9WYrk8VgY7xlN6q/eS0s3rz3W3UOUorWEXHwfL7o21DLIylGcoQco2s+H0utmLz+mrX3m+dyZXG+msMcpe2xyPEqUUr6rcnN53ezfkaTs9UanbqdDiNJeaObrpzOLrOEHV9ipwWjcvK9t7/ITQzuhNd6j7K+idu7K3RnVU8FyaTT9AMRlFOSs4J+epvyxk9dudl8vfTQ4SKT02exxHaKh7PEy00eq+P6nqdLARpp2SX2OF7WYRzxFJJavu/P9TfDn/Zy58N49Ooyl3o07K3djp8C40Vcqo8FNR6aFmR78cvKSvm8mPhlcf0XIhE2MsVhBjZgMgJ4jADCjRxYaIsMhEqMihtjFEYoEAIenoRGBNgK2K9yXk/octisKmoz5p+qOxcOpy2PbStyWl/FM83PuWV7vi6uOUrY5PX5HUYWnFnF5fOzR1WW4g8Wc7fQw9N1F2NLnkr68jaqRos4xMW7N6LczGpE5FrM6bGU+6pHI5HmtOM7No6DG5/TjTs7eD+xvR/jb4Od4IOSNPlmM4o8Ub25ppq5tp1U0RmztQxlXc0tKknUcna61+exexUtTXxnwxqvor+lxI1bpfoLTQNoGg+6vJBn1MZqaj4WeVyytv2XYGQ2SAZWSgJMOYqbKAlMwVNklGuaGQZEg6UeYZOiGgEHEimJBWISCiBHCaLGUVxTXVv56nQpFPHZdxu8XZ877M482FynT0fH5Jhl36cxhXy6G6y2rY1OY4Z0aiTd7q9/Pcu4CZ5M8de30eLOX06aeISjc5fNMVHXqVM7zy0uCPL6nOzxcpfcvHw291OT5EnUbfD4q8le1vK3nqbmjjKaa4Ldby1ZyeBjKTSWniyxUpypu1768jrcMd6cseXPW9O7wOex2em/6mywuP4m1e65PwPM4VJ34rXOn7LV5cbjJWWrV+Xgcs+OSbjthzW3Vjo60tWVcLNSU4buf01/uHmE90c7iM//ANPXit4OPfXPV6NeS+pOLDyqc/J442uwjCwViKFSM4qUWnFq6a5obwn0HyCWgWhskAwK1RiJlqcRMkUV+FmDmzCjVtjYCRsJhk1BU0LDg7AWLBoDiQSID4Q4gXKOYZ3RofzJq/4VrL0CqXa6h3IzXJ2fk/1RpsFWEZx2xVVOnCFou13J677pLYRSnbyZ5ebHt7vi59NlUyhSblffUmOVRi/dTGYPHK1mbfCTT8bnluWU9voYY4+4rYejFbUb+hceH4lb2CXj3fqbfC0l0NhG1uRnydbk0uFy+Ol4rwQ6WEhB8VlfqW8RWUVc0OJzZSvZ6dSSWsZZMzGuubtzb6Jczz7MMV7SpKfJvTwS0XySNn2izRvuJ77+C6GjSPfw4am3y/k8nldRv+znaSWG7rXFTf8ATezT6pne5VnNLEL+HLXnF6SXw5/A8kSG0K8oSUotprZp2aO7y6eySQHCcxkHa2M7QrtRlynsn+bo/E6ly00KyTNCJIfIDhCkcJgyZhRpYRDSGqFyYwDJcRsTOE0Gd9poUbxhac/lHz6sDoqlaMVeTSS5t2Rocw7Y0qelO9SXhpH15nDZhmlSs7zk30WyXkilcmx0GY9q69W6UuCL5R0+e5opTbd27g3MICR0WV1uOC6rR/Y5xF7CYj2c/Dn5GOTHcduHPxydLGjcs0KsobCsJNSSaLTieSx9GX7jY4fPrb6eY99o4W3fwRoJU7hRUIayaSJ4Rf5Ml/GYmpWWl4xe9+Zo8wxipLhTvL5IVmOeuXdp+v8AY0cpNu71Z6OPi/by8vPv0m7k7vUakDTWgxHd5GAVAjJbADSkbzKc/q0NE7x/DLVfDoaGmNTJsej5d2mo1dJP2cuktvhI2909tjyRMv5fm9Wl7knb8L1XozUqaejSiYc1g+1qa/iQd+sefwZhdmm1sUMxzinQXflr+Fav0CzPHeypSm+S08XyXqea4vEOcnKTu29WLWG4zXtRVq3Ue5F8lu14s0DZASRlQ2IYbQIGGWMJSAmHIfW99+YmnHVeaGVn3n5v6hXqOQZJRxNCFWnem5LvRjZw41pJqHLVcml4G0h2Kk9qy/4/+xxfYTtRHC3p1U/Zyd1Ja8Ltrp00R6pl/aPCzV416Xxkov0epxyw7dseXKTUrzDtphZ4OpGCkpKUb8VrardW9PU5GpXlJ3k22ehf+T8ZQqxj7OrCc4z2jJS7rWu3ikedHTDGSemcs7fdSibEIZRiaYNiiTESFYBUYbFSAGDGwYmA2CMhyJsZYKKKrIGBwRhUbDtliLKMOt5P4aL6nIyZve1VW9ZrpFL7/c0LLXNFgwEMaCxALQy6toCyKAmCIGUgh2Dp3qRXigcQu/P80vqyzlEb1YX6+HR9dCrUer8WwrKY6NRiobBIqwTRJBiAxlmC0K9KN3csogkwxmXCokLW4cwIkARLEIi4q8hrAYSLhIMKbTJIpmBFPP5Xrz819Eapsu5lPiq1H/8AUvqUjbmKCCZkDCLAPclhWBkwBHQWlxaGPYC9kf8ANh8fo+iKDZscn/mK3KMvHaL8TXJakUxBIixJVYSlfREIdFWV+b0j5c2QHFdAiIokKi5NyGSkAMtRcpdA6opEQ+gg7kUkZfUKynuNQmkOuFMpmGUzAjTVpXbfW79RDWo6ohfM05CexJE9iWGkNgEtmJEBIOXIGKJluVV/KX33+SfTlHxKMC9lPvS/26vX8L6FKJAZjMMZQzDUuJ22W7fRLf8AfiHKfFK62Wi8EMq/w6dv6p6vwj0/fj4CqC0IpqMJRlgqGZxaEsXFgEKcbMcwJO7IGwAe42Il8wMpvUeIpjZMBkFcwOijANNUFxCmwUachSIkYyJMNIJRiCIqYGc2TTRECjYZQu9L/bqdPwvqU7GwyNXm/GM18vNfvqUWRWIfgqPFLX3Yq8vJchJZrPgpqPOdpS8v6V9/iVFfE1nOd3z+nIdBFagtS3FEVKRhiJYEMCSDBYVjdkDTRk9WHBEDLCpDhEwUUEHHcCA2KAdSMHYa1v8AJgHOzBQcxZpyTcmxEVqHYNBQSRKRNgqULQx7AxQG1yGVqkPzJeun3K2IpcMpLo2vR2Iw07a9NfQtZzH+PU8ZOXwl3l9TP219E4OipSvL3Yril5Ll+/Er4mrxycnzf+C5i37OmqfOVpzfg0nCPpZ+bNb0KzVnDx0Hi6aCCiMsQiQMYJILQVCiOggEMQEtFeqiwV6pCiihqFwGoB+HlYwikYB//9k="/>
          <p:cNvSpPr>
            <a:spLocks noChangeAspect="1" noChangeArrowheads="1"/>
          </p:cNvSpPr>
          <p:nvPr/>
        </p:nvSpPr>
        <p:spPr bwMode="auto">
          <a:xfrm>
            <a:off x="155575" y="-1790700"/>
            <a:ext cx="29051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http://www.agromeat.com/wp-content/uploads/2012/05/Veterinario_Revisacion_Oid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35608" y="2208625"/>
            <a:ext cx="2840312" cy="28344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 descr="http://www.nextmovie.com/wp-content/uploads/2010/09/nutty_professor_2_300x2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52923" y="2208625"/>
            <a:ext cx="3322106" cy="283443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358927" y="5583370"/>
            <a:ext cx="4228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Un veterinario </a:t>
            </a:r>
            <a:r>
              <a:rPr lang="es-ES" sz="3200" u="sng" dirty="0" smtClean="0"/>
              <a:t>OPERA</a:t>
            </a:r>
            <a:r>
              <a:rPr lang="es-ES" sz="3200" dirty="0" smtClean="0"/>
              <a:t> a los animales</a:t>
            </a:r>
            <a:endParaRPr lang="es-E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249967" y="5583370"/>
            <a:ext cx="3683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Un maestro ayuda a  los niños. </a:t>
            </a:r>
            <a:endParaRPr lang="es-ES" sz="3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01"/>
    </mc:Choice>
    <mc:Fallback xmlns="">
      <p:transition spd="slow" advTm="18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5608" y="-182577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s-ES_tradnl" b="1" i="1" dirty="0" smtClean="0"/>
              <a:t>Yo quiero ser…</a:t>
            </a:r>
            <a:endParaRPr lang="es-ES_tradnl" b="1" i="1" dirty="0"/>
          </a:p>
        </p:txBody>
      </p:sp>
      <p:sp>
        <p:nvSpPr>
          <p:cNvPr id="10" name="Text Placeholder 18"/>
          <p:cNvSpPr txBox="1">
            <a:spLocks/>
          </p:cNvSpPr>
          <p:nvPr/>
        </p:nvSpPr>
        <p:spPr>
          <a:xfrm>
            <a:off x="397610" y="394570"/>
            <a:ext cx="4023360" cy="64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s-ES_trad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ES_tradnl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director</a:t>
            </a:r>
            <a:endParaRPr kumimoji="0" lang="es-ES_tradnl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8"/>
          <p:cNvSpPr txBox="1">
            <a:spLocks/>
          </p:cNvSpPr>
          <p:nvPr/>
        </p:nvSpPr>
        <p:spPr>
          <a:xfrm>
            <a:off x="4771778" y="70704"/>
            <a:ext cx="4023360" cy="64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es-ES_trad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652" name="AutoShape 4" descr="data:image/jpeg;base64,/9j/4AAQSkZJRgABAQAAAQABAAD/2wCEAAkGBhQSEBUUEhQUFBQUGBUVFBQUFBQUFRQUFRQVFBQUFBQXHCYeFxkjGRQUHy8gIycpLCwsFR4xNTAqNSYrLCkBCQoKDgwOGg8PGiwiHB0qKSwpKS4sKSwpLCksKikpLCwpLCwsLCwsLCksLCksLCkpLCwsKSwpKSwsKSksLCksLP/AABEIAQMAwgMBIgACEQEDEQH/xAAcAAAABwEBAAAAAAAAAAAAAAABAgMEBQYHAAj/xABHEAABAwEEBgYECgkFAQEBAAABAAIDEQQSITEFBkFRYXEHIoGRobETUsHRIzJCU3KCkqKy8BQXM2Jzs9Lh8RYkNGPCQ6MV/8QAGgEAAgMBAQAAAAAAAAAAAAAAAAMBAgQFBv/EADERAAIBAgQDBAoDAQAAAAAAAAABAgMRBBIhMTJBUQUTcYEUIjNSYaGxwdHwFUKRNP/aAAwDAQACEQMRAD8Au4YhuJW6uuqCRK6uLUrdXFqAEbqKWpYtQXUAIFiIWpwWohagBs5qTcxOnMSbmoAaOaknMTxzU2tMjWNLnmjWipPBQA2cxDZrJ6Q4EAbyHEfdBqohtsE7g97rkQPVZj1iMauIOPs8VK2TSDq1q1wHxRQ07s+49izyra2RpjQ0ux9BoOM4ukkoMy2LAUz6znDyU1oXVywy4seZiMCC67Q8WgApg20iNgfOanDq7G1yDW7TzUfPrcz5GByrWhrsx8jhjTLFCrdQdHoX0au2cNLRGGg+qSPGqaf6cEbaREkVJo7PHcVG6pa6Cc+hlcPS/IcRd9IBiWkbJBQ1AwNKjaBaXTgZlaU01dGZpp2ZWnxkGhFDuSMwwVittl9I3Cl4ZHfwVfmCAKppxnw9m+lL/LKsVkHwbfojyUJrAyk1l+nL/Kcpyyfs28h5IAM4JJwSxSbkAJUXIy5AD+4uLUuWoLiAEbiYW7TUELrssrWOIrQ1yNQDgOBUrdWadJTf92z+E38b1SpLKrmvCUFXqZJMt41lsp/+8f2kb/UFm+fi+2FkbUcLP6Q+h2P4in7z+RrcWmIHEBs0bicAA9pJO4BOrqyzQBpaof4jPxBaxdTqVTOjl47CrDSSTvdDcsRCxOSxFLE0wDRzE3m0KLSWxuwZW8+m0NyHeQexSBjTzRjKEnkqz2LQ3Gw1aijbQbMq7ByUPbZGsOACtNrIocVUdJRVqarM0kaYyb3KzrJphzwa5Zcxs7VUjpA7T+d5/PmVZtJtGIVK0rFcfXGh8/cUKKLSk7EtFp1woQ669pBDhnUYtdzFFtup2srdIWUPOErOpK0bHjMjgc+1ec2MxG72fnDuVx1F0vJYraDR3opQGyYGgJ+K47t1eI3J0PVdhNRZlfob1HUYVw7ymWlLH8sfW4Hf2qQsrw5ocDUHEJe5XZVOM5nGsjfh7J/Ek/kvUzZR8G3kETW7QjxLZ5GCrGSOL97A6J7RUbRUgV4pWzDqN5BQSc4JJwS7gknBACVFyNRcgCYLV11KlqC6gBK6ss6UJKWyPcYW/wAyRavdWS9LH/Lj/gj+ZIl1OE39nO1deZW2o4TCG0U5J+xwKwSVj1kJKRIaFP8AuIf4kf4wteurH9Fn4eI/9kf4wtmLFpw+zOB2yvXh4MQLUAYli1CGrUcMSMaoOuGtstltbWMkABoblBltLnHDOq0MhVvTuqrJpBII2F3yi6uWBG2g+KFWVral4PUZ6waZMljY9pI9IMxnUYELNptIzMebsZkYDQk3sTSuBHBXnWWRvUhZS7HXLa5xq496lNEat+kswDDcJ6zjQGrvWx20wSFY0u9tDPrLbxKSOuxwzY+ppyOaDSmjb7DgrladWo4LznOvPO0581DzAUKL9AM1/Sbjrru/aDkpKy6SwuXi0j4pGXKm5Jaw2AF5I5qNZGSATn/hXsmU1ReLLr9aWta0vc5rQahrzGScMcjjn3qw6q66m0TPjc6UVoWX5S44DrNrhzHasvLyE5stqMcrHtNCCCCpzNFcqZrOnraWT2TMgyvBxx/Yv71a7G4GNpGRAVC0tbRMbBIPlSO7D6F9R3q3aBnpExp3Cibe4i1iTcEi4JdwSTkAJUXI1FyAM7/W9a/Us/2H/wBaEdL1r+bg+zJ/WqMVwWbMz0votH3UXz9b9p+ag7pP61XdZNZX22VskjWNLW3AGXqUvF2NScesoYIyhyb3GU8PTg80VZggpeCah4JuEcKjVzUnYmrLPQtcNhDh2GquH6yJfmou9/vWf2WemGxSLSlZpQ2GToUsRZ1Fexb/ANY0vzUX3/ehHSNL81H3v96qS5HfT6lP47De59fyanq3pt1phc9zQ0hxbRtSKANNceadaRvmF4j+OR1csd4x20UH0ff8Z/8AEP4GKw2lxa0uAqQCQONFsTcqdzzGIhGniJRjokzLLdZpGOIka4OGWZJO4invV71Z0wDZaYBzOq72Hu8lQbZrvPJQ2iCMNGFAHtderiQTVSmhdIhzC5kcke8PFKjhwSy9SnKOkkO9M2svcVDzuoMU7mfUqG1gnuxIKlbt0wkeamgodtDSuVVCyuxoMh+fII09ppxJTUWjh7E1IU2PGvO7cEdjqtHA078UjFLt+77U6hoKADrVqTwzVWCLbq9OXGBlcGSlwrsrG5p8x3LQ7D+zZyCyfR85aGkYGuHnRafoK3iWFtMwKFTTlyK1Y8yw2a03hQ5hHcExjsjjiMOKfUNMc04QJ0QoVyAMBK5H9A7ce4rjA71T3FZD1wUIUb0R3HuQEUUFjghQIUFgwT6yT7CmCWhBByPcqyV0MhKzJZpRgkYgdx7ilmtO49xWexrUkaF0d/8AHk/if+GqzvZUKs9HQ+AkqP8A6f8AhqtTgujS4EeLx/8A0z8SkWnUmAPdIHNa4kml2oFTU0xwx3BRs/wYLQ6oVu0tq8ZXFzZXMrmLoc3sxBHeoo6iE1vWh31Y2tx3mpKr3bKOtm1kyrzWoNFSVU9L6SEz7gOFDjyXW+xzmZ8T63mOLXVyBBoudYo4WEki9tccuQUWsXvchZ7OKmvJINs7aHiDTmnMsjJMnUO/YU5sWrL5MnCh25jvyHI0U5rLUplvsRzLGaVTnR0dfAdpVjm6N7SGVjc1+FbuLXdlc0toLUuVlTMwjHdSh2gmv91R1I23LKDvsQtoBa1vAmvkrfqjpCjSK0Ozt38FMN0NA+MtN14JxoaGuOLSMa4ke9NI9Fxw/siXCtBU444kVySO9SHd3cuei9I1FHYEdvipAlVLRtoxqD2HZjTwVjs09QttOeZXMNSGV2F1y6qBMFk7RAQjFAgAhass6Y2ATWf+G/wePetVWWdMo+Fs30JfxMVKnCbcB7def0M6XFcgKzHpA0bqEL0k0YLzWSvSVlNY2He1v4QnUuZx+1P6ef2D0RS1HQFOOMEIRSEcohQAm5Q2s2s8Nhh9JO7PBjG4vkd6rR5k4BOtYNOR2OzvnlNGsGA2vcfisbvJPtOxebtZNZJbbO6aU1Jwa0fFjZXBjOA8TUlAF007rfFPZf0xwbHM972CFpqXBlA0k8G0q7AeSzjSGlHzGrjhsaMh7yk7iVs9hc/4gw2u2KtlHVjYqdS0Iq/wQ2jeQVK6O0m9prG5zT+64jyS1l1ar8YnsP8AZPv9Ije8cW0d4ZpcqsNmdKn2Vi3HMo/Mfw682poAe4uAyJAB7HBWKPXN0sYJJa8DPeMjXeK4EKmt0ZJGDdd6Zm7G83jdOPcmH6dg0ZFtfGg9iTKlCesRc1VoPLVVv3ky4t0qb9cqnEA4V3hPxaHOpQ4OHjsx7fBVGzWgveOyvepyz2ijfo0p3VKTKFi0Z3JPQdrc14q4mtQRzw81eNHz0JHDDz96zbVyUl5Jyq0duDlfrM6jsdlBVaqOmhjr6u5PiULlGiYrloMxeCEUhHKAhABFlvTOOvZvoy+ca1MhV3WzUqO3mMySPZ6MOAuBpreu51H7qrJXVjRhakadVSltr9DBwUFVrP6m7P8APzd0fuXDobs/z8/dH/Skd2zten0evyMlK9JWE/BR/QZ+EKkfqcs3z0//AOf9KvUMV1rWjJoDRXcAB7E2EWtznY3EQrKOTlcMUCEoCmHOClQGuGtsWj7P6WTrOcbscYNC93PY0bT7SFPledulzWcWq3uZGaxwD0TaZFwNZXD62HJgQBCa2642i3y3pn4Ct1jcGRg7GjfvJxKhQpvVDVCS3SlrK3WirncfktHM0HaN4TWwavzyuY0RvBeaCrSK40NBtocPDNSQMrNAZHhjQSTsGfFXzR+qNqc0ejsk5aBX9m5opwJoD2LVtQ+i+Cwsa57RJaCAXOcAbh3DjXyw3q6TTUcG/Kd4DaVScFLc24XGSw13BJ36mFT6uWqzx+kmsrmR4EuF113i8NJLe1R77cBkt+0i8XXA0IAxacag4YjtXnrWewCz2uSIfFBqz6DheaOwGnYslSio6o9N2d2vKveFRK62sI2icONRg7Y4e3eFE2+yiYEgUlGe51PbxS1/FIWtxaQ8bMDyP58VWGj0H4txqU3nV1z/ACvihHRNrDQSfjZcipuwtMjXAfkKv20C82RuT8HcHf3z71J6Lt5jcHA45GmfaNqbNXV0eWcHTm4Pl+3LNoGy3Kg8CDxGCukDw5vGnlmqvYtIMc1oqBXM1Iod9CMu1TkOVaVHrNVKc2mUqxTQ9FopsK5MP0rc4IVpzozZDVCgRkCYKCoKI1ECCQpCKjlAUAFQFCQgKAClFKMU10lpBkEL5ZXXY42lzjuA3bycgNpIQBUelLXL9CstyM0nnBaymbGZPk8aDieCwHR2jn2iURxirnGmGOafa16xyW+1vldm80YzO4wYMYPziSVqXRLqeISJ5G1eKUG0yHFrR9EdYnfTcpAvOp+qEej7PHG1oMnxjvdIRQucdzQSBzO8KWdZovTXmta+cYOlPyOHA45DH2lktbrxZHQyEVkk+TGNjRvOdB2lHa9lnjDR/k7yoAd2i1iNtScVHaNnLnPkdsHnl4AqJtdsL3Y80+0U/wCCed7qDsA95VgFLdP8C9xzeQAsf6TYqWljvWjFfqucMewhavpGbqsaMSauw45LL+lOGjoa5lr6/aCTV4To9nO1XyZR/SI56zSDtCa1Ro3rNlO7GryfMRgq5jmHPED6TcvzxUxoCQSNF6g43a88VD1pITvoferZqzYb0Ty2lWSCuFerJRwPYb3cmNXRx6ysk3/XT8fckZ7M1rQb1a0FKUwqNqnNCxuYCDWhw8CfYEMOia3C4VoagAUaMMDvKlY7NuFKd/NTSpuOrMNWopaIjnWFtclymxENwXJuVCczL6gQVXVVygKBcuKAAKKUZFKCQCilCUUlAAFYp04a43pBYoz1Y6PnptkIqxh4NBB5uG5bBpbSsdmhfNM4NjjaXOJ8AN5JoAN5C8rAvtlrLnGrppC5xzxe6p8+4IJSu7Fm6N9WXTTCQiuPVwrjtdTh58lvFljbG1sUeLqUNMbrTiS4jfmT8o8FCaoaHjs1lvEUq3tEQoT9ZxP3gn7bY+6QwEXiS4jE1JNaHhkFNgb6E1NamQtpUDcNp4nioG16RvmqaSwnPGv73vTVxIOI7lYqOr+CmNE9aO7svGvc3BQDX9qltXJMHjcbw7RT2KAH0kfWJGG8ncMAAsu6WHD0kQGwP82rTZJscRVZb0rO+HYP3Se8hKq8J0Oz/bLwf0M/XAoFySdK4SU9Yclc9QZiXvaMbzGmlafEdh+JUqU4jtVr6OrZctrAcnh7O9pI8WhWW6M8/WjNef8AmpqlliIbjSvlyR3BKkpJyecYLRAj+jXIAud5DVJXkN5AClV15EvIKoAPVASi1QFyABJRaoC5Z30v68/odn/R4XUtFoacQcYojUOfwc7Fo+sdgQBROmDXz9Ln/RYHVs8LusRlLMMC7i1uIG/E7Qi9Fer3pZ6uGDcz3F3hQfWVEsMNTeOQy5rUeiaaglIJwv14YR081G7sOUcsM3X6GkaQlJjkpsEVRw9ICQOyncgs0tGDmfMpC1SXhKB80x/3XED7oRI31FOfjiriALXaKiijw5KzFJBSAo0p/oV5aZDvDR4n3JhGU+svxDzHgP7oAf2Vt+T91qy/pVtN61Dg3Dv/ALLV4I7kXF2J5LHOkd9bSODB+JyTV2OhgPa3+DKegQorkk3SEps281J6CtXo543+pIxx5Bwr4KMm2c0tGc+SsUp8bv8Auhv19A5yY6KtPpLPE/1o2HtuivjVLl6ccZqzsK3lyRvrkEFxEiH0iaCRGEikB1fQ3029IhEiAHF5EMwBpUVOQrieQTG36TbCy8803DaTStB3LPbXrdencSx0gJpea0lrafJrsVJSsMhDMaLpbSgs8L5XBzgwVDWAl73fJY0DNxNB2rANK6r263WiS0Wi5E+Q3g2R9Dd+SxjRUgBtAK0yWlxW8SNvBzxhSjq4cAHZKJtdpLzjsyVHUfIYqS5mVWiIxksIoW4EFXXooeQy0uzBdG3vD3H8LFCa82Qtc2QDBwunmMR4V7laejCC7Y2u2yTk04C4wfhf3pkOpFWVy+WeVokY3MGFtcc7hIPgSk7O67ebtaLvOmR7RQ9qPaLD1YpqULAC4bxSjx3eSVttiGDmihrSvMEjy8UwQMXQu3FcIU+YHtz6yXMgHxhRSQRrYDSqfWBlRTj+fJJSWtmwVS9gkNetQAjABAD3Sc1xjiexYlrvLW0n6LfaVsGlWXo6HZj4LFta5K2l/C6O5oSaux0cAvWfgQhXIKrgcUk13EZjgOYSsRxSVo9yUZmFZ7C4aT/w1vUO037CwbWF7D9q8PBwU45VDoytFYZmeq9rvtNp/wCFb3psdjnYhWqSE1y5cpElhbKjiVRzZkoJlID8So3pUxEq6W0UaSMSASANpArRAEHrPaPSFzKAltQ01oW1AvYjHGgFOCqrdPizUYInmNtAXClBU4554kkqRtNouuLqdUuLmkVddBxLXbe3iobTukm3HEBpwxBNAd9DtWa92bVGysWU2oSNBbQg5EZKOlCr+qGmbtWEn0bj1amtw7Ry/wA71bZowVDVguQGmNHCeJ0ZwrkdzhiCh1Qa+B8cbhRsTIgfVL3veXEHbiQpg2A1QPhpgRVWjPKUlDMXEm9Zi6ubHGnMHBDKWtjYZDSpb91pr44KuRaQfcuV6tKcglZ9IueG3gDdJO7MEe3wTlViKdKRLyab2Rt7TkmT5C81ca+ASbtItpgKcwiwSmR1BjwAKspJlXFoXByACLPpO6cBWmAT6LR7qE0x2VoFGv0e4Puu6owoRQ1J3cvaFYoP7La/Sx4ihyI4rGtaG0tcw3Op3ALZY7K2Gt2rr2d41IIwBGwClViuskt61TnfI/8AEQlVeR0cBo5P4EU5AVxKABKND1YlaDklGlI2nIc0qFPIUn6zLr0aWmlplZ67K9rXD2OK0NyyrUi0XbdF+9eb3sNPEBao4pkdjNi1apfqEquRaoVYyC7ZkqJlGtlSgmQBIiZG9Ko8TIwmUgI6es8Zgle6rbsb3EtN0kBpJ7cM1k+jtORPY5pc9riM5PhADkCCM+0LQNerfc0fP+80MH13NafAlY7YG4E8QFSSVrjqTbeXkWiG3NibjIxxNfiZU7BgVK6J1raOq57S0ZVNCOArmqYAgISzV3fM1eDWqDa8dpp45J9Fb2vFW0cN4ofELEZhVzRxWiahxhsJAGMjnu5Blxo8S5T3dxTllLaxzDtojGLDAgogspOWNN+HcUnLG5u/88VRwaJU09g5j3qb1aaAHnbVo7KFQLbWf8qS0JbgHluV4V7RX2HwRT4iKmsWWlr1DaSk+EjO5xr2/wCE6Fp4pjaWBxc07cQeK1mRA2+0AEccO1YfpN9ZZDve897itktvWgf6zKGvELFZ3VJO8k95SKvI6eCWkvL7jchBVC5FVBjEbXkOYSmxJWvIcx5pXYrcha4mP9GWv0U0cg+Q9ru44+FVtD1hzFtVkkvRRu9ZjD3tBUwKYxaRYZcuquTDnkeJUcSq2CxRj5v7DfcjthYNrexjfcrWIKoJEYOJ2HuVtDW+s7sA9gRg0f8AZ2VRYDIelGctsjGkEX5BmMwxrj5lqz6yt6g7StA6dbX8LZohe6rJJCHE/LcGjA/wyqHGKNaOAVJmnDrVsMu2LkLsko3DQftAtT1Ts12GOvqBx+u57qeIWWwsrKB2d+C23RlnDY24YABvKgw806O5hqP1fMeQGpoE8kZjTP3BK2SzjMJ1LFdjdT1T5JhmIn/+Y1zQaUJANRxFclH2qwuj6zTWmI3qyCMADkkrVZatNFRwTLqbRGWfSQcAcjtFfLglX24HcKKDMdKt9U07NngQmWk53NIc0kA40zGPA8QVYqTFu0iSx1MAQa8aBZG9WjSGnJQCDQggjKhxFMwqu9Iq7o6uC4JCDkFELkVVRLELWcO0JYZJG1ZdoSwyUvYUuJirCte1cnv2OA/9bR2t6p8lkDCtR1GeDYWcHPB4G8T5Ed6mO4YnWmvEnEC5cmHOJI21/rHsoEQ21/ru+0UmUQoAO60v9Z32j70i6U7Se8rnFEKAMg6RrTf0g5vqNjZ928fF5Ue4Iml7R6W3SvzBleRyDjTwARqqkzbhlo2AucUJyRHFUHvQLoz9u36TfxBbhojESN3Ob4sasN0cevXcR51W36FbSSQ+tdP3QPYnR3MVThXmTFhdSvBSNahR8baO5hO2OwTDOC9qRmdQJwE2tZoEAVzS0d2RrvXwPMYjwvdyiNK4w1HyXEd9D71O6TYXtIGYF9vNuI8cFCyC9FIBkQ147a+9BJV9Jt6p5KAcp7Sj+q8cvGigCs1Xc62D0pvxEnIoRnoG5qqLPca2rLtHmlxkkLXl2hLjJWewiPExSMYLROjqatmkb6smH1mt9yzlhV56NpsZmcGO7rwPmER3LVtaT+BdUCFcmnMHRKIUJKISgACU1t1ouRvefkNc77LSfYnDioHXW1XLBOd7bn23BnkSgDH7AKvJO495T1ybaNbmeQTh6XLiN9FWph9iSkOBSgKRtB6qhDJvQLYsito0BLUk77lPsn+3isYsg6p7Vr+iHXZHgZAx05EE08UyG7MlXgiW4DLu70eM4orBghc1NMwvXBM7acEu16a6Qd1UARUGL6bAPaooRXbRKzIOZeZyvYgcj5hTFnFBVRmljR8b9odQ/Qf1XDvLT2IJKNrF1X09YeR/uoQqx66R0lbyPmFWyVmqbnYwulEI9ECM4opVQY2te3mEuMk2tpx7QnLcld7CI8bACt/R7PS0lvrRu7wWu9hVQVj1MfS2xcbw72OUc0MteEvA00lcuK5NOULlEJXLkAEJVS6S3EWHnJGD94+wLlykDNrB8Tt9gS0ma5ckvc6NP2aOKRtPxVy5EQqbB7J8ULWdHftpfpN/AFy5NhuzNV4UXCE4BKoVyYZgrk2tuS5cgBjGoLSJq/H1SuXIJRVtej8OOR81WSuXLNU3OxQ9khNyAoFyqQxpbc+0J03JcuV3shEOOQCnNVnf72H6fsIXLlHMcuGXgamhXLk05J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28098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data:image/jpeg;base64,/9j/4AAQSkZJRgABAQAAAQABAAD/2wCEAAkGBxQTEhUUEhQVFRQXFRUXFBQUFxQXFxUXFBQXFxQUFBQYHCggGBwlHBQUITEhJSkrLi4uFx8zODMsNygtLisBCgoKDQ0NDw0NDysZFBksLDc3LDcsKzcrLDcsLDcsKywrKysrKyssKysrKysrKysrKysrKysrKysrKysrKysrK//AABEIAP0AxwMBIgACEQEDEQH/xAAbAAACAwEBAQAAAAAAAAAAAAADBAIFBgABB//EAEUQAAEDAQYDAwUNBQkBAAAAAAEAAgMRBAUSITFBBlFxYYGREyIyobEUI0JSU2Jyc5LB0eHwM1SistIHFRYkNENEgvGD/8QAFwEBAQEBAAAAAAAAAAAAAAAAAAECA//EABcRAQEBAQAAAAAAAAAAAAAAAAABESH/2gAMAwEAAhEDEQA/AKO9r5tDbRK1k0jWh5AAOQHYujv+0/LyfaSl9j/MzfWFDiWJCrmK/LSf9+T7SOL4tX7xJ9pVkeiYictIfZfdp+Xk8Vwv61fLSfaQA1SAVQcX5avl5PFe/wB+2r5eT7SABVTDEBv78tVP28nihm/7V8vJ4qBiXMsrnei1x6An2KKIOIbV8vJ4j8Fx4jtXy7/V+CLDcM7vRif3tIHiVa2bgqZ3pFrOw5nwCcOqJ/Etr2nf/D+CF/ia2D/kP8G/gtfHwCz4czj9FoHtKNaeB4C2jHPa74xOKvUJsMrDu4ptu1of/D+C8PE9u/eH/wAH4KwvThSaGpp5RvNv3t1VMYkBzxVbf3l/8H9KG/iy37Wl/gz8Eu+JBfCiDTcY3gNLU/wZ/Sln8cXiP+U/7Mf9KFLAkpIEFj/jy8f3l/2Y+f0V6eO7xH/Jf9mP+lVHuf8ARUTFkqbVsOO7y/en/Zj/AKV6OO7y/eXHP4sX9KpvJIThRDV+OO7y/enfYj/pXKiauThtaK+RW0zfWFRZSiHfMh90zU+Ud7VCMV1WItFa/kmIXlQjiTEcS0hiJ9UwzJBjhR9FROidu2wPmdhYK8zsBzJVR/ecQcGl2ZOZaC6nPILZx3vFEwR2YtaSKumkBwt+dhyLz81QPNu2yWRmO0vZX40hAHRrN/Wps4qi0gs9qkGxjs8gaehcACq6zXjY4nB5L7RP8o9uJ5+iNGDsFFc2XiaF5pUg8jso0G3iV29itg/+QPsK9PFLB6UFrb2mzy/cFaC1g0of0UwHoKB3GVkHpPeznjhnb7WI1l4nschoy0wknQF4afB1CrhzufrVbeVx2acUmgjeDrVo9ozQPEg8qdn4rO3vwnHKS5jjG46jVp7tQkZeCXQ+dd1rms5+SkPlYT2YX5gd6Xj4ylszxFekQhJNGWmOpgk6n4B7Cgob1umSB1Hty2cMwf1yVY9i+oW4MmZQ0c1wyIIIodCCsBet3mJ+E6HNp5j8VUVLmBKzsCec1LSN5IhF8aGWpt4QHgIF3tS8o6pxzUCSNULkZc1yO1q5BZXr/qZvrHe1GiahXp/qJvrHe1MWccliLRo28k01tNOgQowmWvAoe7x/QWkQs8zjUkjCOg/RVfesryM/NGpB1w50NO3VW0XkyMNRpnXTX9EquvCWKuI1IzIByBpq95O1Mg3ZUIWGfQRsOepAOe2RpkFZmOXD6BJ1NXbbbqonvMGnkyQ34LRkMtzuU8y7bTIwP8nnTUVBI8UBILTKHUJa0n4JYaHpVSmkDH1q5g3BGXUckra2yhuF9RsanMdeYSbbLaZfNaHPA1GuXVBpm3q4sNHDbNpIPQ57FRu3iq14i3ypwgOzIB0rQjKvJU9z3LacVHMNN8WWX3q0tkIhYWuJZUUx0rXwzpogtLHx9NGaSlsw3o3C7x09SvrJx5A70myM6gO9i+V3s0NYC1wPzdCe1x2HYkGCQCof52zRTXk0bnXVTDX3uzcQQSejI2vI1B8CuvGGOeN0cgD2OFCDmO5fB23q7D75QOBoDmM6aHYlMWXiq0xurHJUZVY7Nppr06hMXWusFofddoFmlcXWOU0s8jv9pxP7Nx5LT3rZBNGW76tPI7KhbaI7zsbmP812hGuB4FWuHZmCpcHXm6SExSmk8DvJydtPRf3hBSTtLSQciNQl3/qqv+JbLn5Qb5O67FZ95RAJAgPR5CgoA0UXMRCoPGVQqFyuUXH9Fcgubxb/AJib6x/tKYs6Bb/281flH0+0UazhYi041BtbC5rhUAjPWmVEdhSF7tJ50FKgbrSKm22tzRm6udKDlr31SUxdI9jAakkZbVO5RLXAX0AppnvX8gr/APs1uHytoMklC1mYHxnHTuCo2fCHBzGtbJO0F1BRtPNb3blblsIAoAKKMZGyKHLLRWawxuFHMaeoChBd0bPQaG9E4SokopaSAclXXjYGPbRzQRyIVpIUpM5VHzTiXhplSW1pXSvLZYa843RmrQWuFcwdzqa8819lvZmIEL5xfsNCQf8A39ZKssnbLbjbmfOAoKDQD7+1MSQ+TwtcfOw1I66DuzVdaIg19NlYY208s94Lhk1g+ERoOg3KqrC4L+NmlFD5hcA8HkfwqtZeVo9z3hDOMo7QBFL9L4DvWF8sx69uffVXcvEj5LP5KU4nsc10T9xhOh59UH1m3jGxzez1rHSHVaW7bYJImP1xNafEc1RXmyjz1r96yhJ4OyC7JHUXx5IAEqEuiJI1DeUCZK5FdnXuXqC4to9+l+sf/MUxE1CtY9+k7ZH/AMxTEIWYtFCQvySjRpvQVpX/AMVmGqh4jkxubG0jEMyDyOhqtITLPOGEFxAyyy0W/wD7NDk8HXKuVDryWEs12TObixUFcJIa8AEUOoFFs+A5oYMZlmaHE085xpl1+9VY+ksRGpCO8oiKiRjhza4H2Isdsa70SD0NVFNFQK8bJVDmmAUEZSkpiiPnqoOzVRS3j2LD3+K9QtrfMoAWCv8AnyKqMbe7RUEdPyKrnN5q0vAjXY5pGykYxiFQM8J3psexVQo4KiuldAd0EqwvOdpNG58yNPotHJIOQazhHifyYEMp8zRjvi1+Cexaa35u51C+VLe8NWoyWduI1Latz5DMZ9CpSn8FNUN6YehPCIXe1Ac1NEUQJ/13IFHhcucVygvrV+1k+sf/ADFGiKFaW++yfWP/AJijRNWYtMMCyV6RkWuQkVbRtCTQZNG/Va5tKLC3nI8yOa+pLSWkn4WdQtI03C19SREh2cTtWHMF2E0IG1KBaSLiAeXwPDPJBmTMINHbhxI51WNu6uEV1BacI1801I7wt5cdxh08z3CrcDRHX5xLifCioorylaXYmiCFtTQ4Q0kV+CWkEJBloa51YpS14Iza/CT1doeh8VobTwewtkDicTjUP3bQ1GEFVlj4KEekjicsy0U10OaDb3DbD5P31/nfObhNO0c0C+7eatbE4F5rQH7hurG67DRlDXzQG1G9BT2UWOvuQh8uHYUaTrmdfuUV77qnrUSPdTIiNgPqr7SErbr/AHRikptcWfpeSjI8MRyVbYGzOcGB1M85DmGN+ZHpXtKqL1dbGTuZ75IwHzXEVDhscslUaezTC1mlntge8f7T4Wtc4dhxfiqziS6ZGRn3yF8hIpA2vlAM61NaHbYKvuKIGQuILHNxYqZZYTmCEV1yfCxEOoKOzr2ZoMZamEEtNWubqxwoRnySRFCtRxTbJCwMna2Rw9CfR4ps4/CWVqqotpcMqOxZAnzS2hOrc9eqAAvXUXhRXhC3fDMGGzt+dV3iclh4mYnAcyB4lfSbNGGta0DIAADoolFIQyK7KTndVAO5Igb25JeXojud1QJECbyF6oS5LkGin/aP+sf/ADFMRBAkHvj/AKbv5im4gsxaI2Kqpb/smH3xjfOHpb1Gxr3rQsaumh5Cv5+0Koxl22o4xlvU69PavtN0QEQsOdcOYOtDmPavk1rusNfVuJoJGW2oGS+y2QgADkB6ghAPc9eXeae1S8g0cidANuxNzFp1ULM1pNRnRFCtsgiiPQ+O6+euOJxxVo6od2VNQe4rfXuQWmqwlpJa+tPNrrySCxu25aZ+B1RbXcpcCM1c3MyrAQfDROTjmSUGRiuFjBhH/d3YMwwdTr0VfeUYGQ2V9etrwjksra7VWuvqVRk+L4gQOYz8VlBHoBmTsFpL/kJdhGarIYC00IzIAb21VFdPFhNDrl60FWF6xhpA3P3Ze1IsbXIa7BGlnw9ZsU7NxUnpTNbwlZzg2zOBc52QAwivWpWlcc1GaGSg40V7KqDYjugXJQHPTb4qJaWNAi/Nciuy1XINE4ee7tc72lOwhKAecep9qeiYsxaPGikLowi0VRXX1ZscRIGbc/xWxuq3YomP+Mxp8QKqjbRWl1x0hDeVQOlagetUgN530cQZHm4/erSwQyRxE1xOOdO7QLN2t5gfjEZeSR6OtOxamwWxkjQQe7QjsIOaisXf3EUtcOEsO4fk49FRNvOWtHNGEiho4nXnUL6Nfd0MnbRwz2cBmO9Ye2Xa6I0OYVRZ8M3z5M+TecjoStRaLaKVqvm05O2o7kSO9nkYQSezVBa31eAcaBUMhyUnE71qgWg0BKCgDsU5OZw55Z9gonbcGgiRwwtjGXxifnKFzRsIeS4YsWedKBUd+3jjdgYfe2nUfCPMndBW2qcvcXHUnw7FGCuIU1qKKJVlw9Dima0amoFdsszTeirTb3NZyyIV1OZpzP3ZBNpmKCgoMwFEsUZBLVEtR3oJCIC9LzMTTkvIgQk1XIxoVyKu2MqT1KsIGIVnhT8UayqTGooavQ1Ea1VAw3NWV1O9Jp6pQRqdk8141O3jqqLQWUFyVvq7WuzpQjcGh7QHDRWcLwjujDtVFfP7xkcxhbHapWfTbioOQc1Zi1unPo2h8nOoIA+0vqNv4XgfnShPIkKitvCcbQS1x71Rh22V7s3vJ78vAJyxx4HVCs5rBgNEB0aI8ldVI2ptck7IKBAbFiP0jRB87t37R+HTEadxoll9ObwfBXNpPedeaMeGoAKCNvX/ANRXysBbHgm7CCZXtIOjKgjLcrVWS54mH0G16DZPlgQAaPWhvCZLEJ47EQtKg0R3lQIRC8jUvKOSbkCVmagVXKbguRWts8aeZGgwsTrGrMVEMU2sRA1FaxUCaFb3FY6kvI0yHXcpGKEuIAzPsWps0IY0NG2vVCKW9LM6M425sNf+p/BDgtootBKwOBB0Oqy173eYzlpsUBbRbxzVHeN7g5BLWhz89D1yKq5mHcAKic09Qk3uIUqKMoRA5DVNXTFWQHZoJ/XilQrq44KML/jGg6BA6Iq7Lnxoi5xyUCrmLwsRy1eEKhUxoErU+QgvYgrnRKAjT72qOEIEHxpSaNWrmpO0tRFWWrkVzc16itjCE7G1LWdqsrLAXZNH67VmNIsarGx3a52ZyHtTlksDWZnzj6h0T7HVVEYLK1mTR37o1F4vQoOohzxB7S1wqPZ2hFK4IMZfd0ujzGbeY+/ks5N2r6nIyoI2OqzN78Og+dHkfinTuOyqWMO9vYguareax0JBFCNiEhaY6KoQkcACTstLclkcLO0nU+cRyDswB3LO2SymedkQ9H05Dya05DvK+i2ZlKjbJQUbgUMrSuiY8UcAT6/FVlqustzbmOW4RVdRRLVMhdhVQPAoOCK5CkyQCel3lHegOGaALnJWZyZc38kGWPtQJkZrl69q9Qb67bAXZuyHrWjs8YaKBAiCajWI2kVzXrnKAKqGmqVEGNyLVByiXL0le1QDcSotKKYgeY6GiCYiNHE9fxRSd4XW2UZjPZ24WKvi5p43UwF4JoHMBPiNl9AfJhFTUnkq+aRztSQOQy8VUrNXDd7omuc5pa9/xtQBoD6z3q3aw7nMoVplc0Ehpd2ClfWlYLyeXAGCQA5VdhAHbkURY0TpO6AI+1GJogVnszHajvCrLbYyzMZt9nVXIdVcQCCDugzBCDI1OWiPC4jlkgvCIVc1BfkmXhBeqFpEtNom6IUsaCucuRZmLkH1WNMMQWIzVzjdev0QYkdBc3NaQYI7Sl2uUw9EFJXlVDEvAUUYOXhcorwhFQtDQ7LmkmwmhJ20T9aIEhqiK1zaoRbmnJY6JZ2qqGqZKbm1CjFojN0RSLBQqZGaJRReiErwsWLzm679qpnhacFVN6WannDvHbzQVD2lAe1NuCA9ELBi54RSovVFfLEVyYeP0VyDfvdQI9nGWaXcjQFYjdMqLlMZhJWqQg5aKoZaUVoSzCaI8bkRMhRCJRRoivV4SuJQ5CgjK9RjUESMIAWpJkZpy1pWiIYiKmCoNUninqQQcF5RIxXhinfERQta09a6qwCCIUJGAih0KmSuVGetdnwGm2o6JN7VprXZw9tPBZ+aMg5oFXIUmiM9qG4KoVNKLlMtXiDexjJTgFF7EFMt3WI3RI3c0rbhmmXtyQLUz2BaZEspq0IgOaWsTtk2QgK0r0qAKmoqDigvKI9Bcgi3VEqoNC8mfQIgM5qhBL2q1Buu6LZ31aDpVUMMR3OQGI0Z50UFUbEfdQlpkYy11NCQfNJG2RKsx0PehzzMaaE0NCacx2IjXggEEEc0ApFEOXszkEFUGcq28rNXzhqNe1P1XOagzDkB6s7xslKubpuOSrHqoEAuXL1QbuByOdEvHYzoHEdyLBZXVzfXu/NZjbySShAUrU3NHfY6uBr6kSWzV3WkVUeTlYN0XgsY5+pMiDtQAa1evdQIxi7UN9mruoFcVV5RNNsoG698h2oFaJe0uVibN2paS7wT6XqQVkkAdTEKpgMoP1snG2H53qUxYfnepXUJxhETXuSm/qXosY5qKp74sZkb5mHGAcJP3qvuK75I8ReSBkA0HLLU4dlqfcld/UvPcIpqhiqlCDj7lbzXeCPS9SXddPzz4fmgREoU/KBMm5h8c+H5rhdFfh+r80Qm+hFFTWy792EHs37lphcw+OfBTbdAHwvUqMHh7j2rlr7dw417sQdSoz82vfquRMf/2Q=="/>
          <p:cNvSpPr>
            <a:spLocks noChangeAspect="1" noChangeArrowheads="1"/>
          </p:cNvSpPr>
          <p:nvPr/>
        </p:nvSpPr>
        <p:spPr bwMode="auto">
          <a:xfrm>
            <a:off x="155575" y="-1455738"/>
            <a:ext cx="240030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6" name="AutoShape 8" descr="data:image/jpeg;base64,/9j/4AAQSkZJRgABAQAAAQABAAD/2wCEAAkGBxQTEhUUEhQVFRQXFRUXFBQUFxQXFxUXFBQXFxQUFBQYHCggGBwlHBQUITEhJSkrLi4uFx8zODMsNygtLisBCgoKDQ0NDw0NDysZFBksLDc3LDcsKzcrLDcsLDcsKywrKysrKyssKysrKysrKysrKysrKysrKysrKysrKysrK//AABEIAP0AxwMBIgACEQEDEQH/xAAbAAACAwEBAQAAAAAAAAAAAAADBAIFBgABB//EAEUQAAEDAQYDAwUNBQkBAAAAAAEAAgMRBAUSITFBBlFxYYGREyIyobEUI0JSU2Jyc5LB0eHwM1SistIHFRYkNENEgvGD/8QAFwEBAQEBAAAAAAAAAAAAAAAAAAECA//EABcRAQEBAQAAAAAAAAAAAAAAAAABESH/2gAMAwEAAhEDEQA/AKO9r5tDbRK1k0jWh5AAOQHYujv+0/LyfaSl9j/MzfWFDiWJCrmK/LSf9+T7SOL4tX7xJ9pVkeiYictIfZfdp+Xk8Vwv61fLSfaQA1SAVQcX5avl5PFe/wB+2r5eT7SABVTDEBv78tVP28nihm/7V8vJ4qBiXMsrnei1x6An2KKIOIbV8vJ4j8Fx4jtXy7/V+CLDcM7vRif3tIHiVa2bgqZ3pFrOw5nwCcOqJ/Etr2nf/D+CF/ia2D/kP8G/gtfHwCz4czj9FoHtKNaeB4C2jHPa74xOKvUJsMrDu4ptu1of/D+C8PE9u/eH/wAH4KwvThSaGpp5RvNv3t1VMYkBzxVbf3l/8H9KG/iy37Wl/gz8Eu+JBfCiDTcY3gNLU/wZ/Sln8cXiP+U/7Mf9KFLAkpIEFj/jy8f3l/2Y+f0V6eO7xH/Jf9mP+lVHuf8ARUTFkqbVsOO7y/en/Zj/AKV6OO7y/eXHP4sX9KpvJIThRDV+OO7y/enfYj/pXKiauThtaK+RW0zfWFRZSiHfMh90zU+Ud7VCMV1WItFa/kmIXlQjiTEcS0hiJ9UwzJBjhR9FROidu2wPmdhYK8zsBzJVR/ecQcGl2ZOZaC6nPILZx3vFEwR2YtaSKumkBwt+dhyLz81QPNu2yWRmO0vZX40hAHRrN/Wps4qi0gs9qkGxjs8gaehcACq6zXjY4nB5L7RP8o9uJ5+iNGDsFFc2XiaF5pUg8jso0G3iV29itg/+QPsK9PFLB6UFrb2mzy/cFaC1g0of0UwHoKB3GVkHpPeznjhnb7WI1l4nschoy0wknQF4afB1CrhzufrVbeVx2acUmgjeDrVo9ozQPEg8qdn4rO3vwnHKS5jjG46jVp7tQkZeCXQ+dd1rms5+SkPlYT2YX5gd6Xj4ylszxFekQhJNGWmOpgk6n4B7Cgob1umSB1Hty2cMwf1yVY9i+oW4MmZQ0c1wyIIIodCCsBet3mJ+E6HNp5j8VUVLmBKzsCec1LSN5IhF8aGWpt4QHgIF3tS8o6pxzUCSNULkZc1yO1q5BZXr/qZvrHe1GiahXp/qJvrHe1MWccliLRo28k01tNOgQowmWvAoe7x/QWkQs8zjUkjCOg/RVfesryM/NGpB1w50NO3VW0XkyMNRpnXTX9EquvCWKuI1IzIByBpq95O1Mg3ZUIWGfQRsOepAOe2RpkFZmOXD6BJ1NXbbbqonvMGnkyQ34LRkMtzuU8y7bTIwP8nnTUVBI8UBILTKHUJa0n4JYaHpVSmkDH1q5g3BGXUckra2yhuF9RsanMdeYSbbLaZfNaHPA1GuXVBpm3q4sNHDbNpIPQ57FRu3iq14i3ypwgOzIB0rQjKvJU9z3LacVHMNN8WWX3q0tkIhYWuJZUUx0rXwzpogtLHx9NGaSlsw3o3C7x09SvrJx5A70myM6gO9i+V3s0NYC1wPzdCe1x2HYkGCQCof52zRTXk0bnXVTDX3uzcQQSejI2vI1B8CuvGGOeN0cgD2OFCDmO5fB23q7D75QOBoDmM6aHYlMWXiq0xurHJUZVY7Nppr06hMXWusFofddoFmlcXWOU0s8jv9pxP7Nx5LT3rZBNGW76tPI7KhbaI7zsbmP812hGuB4FWuHZmCpcHXm6SExSmk8DvJydtPRf3hBSTtLSQciNQl3/qqv+JbLn5Qb5O67FZ95RAJAgPR5CgoA0UXMRCoPGVQqFyuUXH9Fcgubxb/AJib6x/tKYs6Bb/281flH0+0UazhYi041BtbC5rhUAjPWmVEdhSF7tJ50FKgbrSKm22tzRm6udKDlr31SUxdI9jAakkZbVO5RLXAX0AppnvX8gr/APs1uHytoMklC1mYHxnHTuCo2fCHBzGtbJO0F1BRtPNb3blblsIAoAKKMZGyKHLLRWawxuFHMaeoChBd0bPQaG9E4SokopaSAclXXjYGPbRzQRyIVpIUpM5VHzTiXhplSW1pXSvLZYa843RmrQWuFcwdzqa8819lvZmIEL5xfsNCQf8A39ZKssnbLbjbmfOAoKDQD7+1MSQ+TwtcfOw1I66DuzVdaIg19NlYY208s94Lhk1g+ERoOg3KqrC4L+NmlFD5hcA8HkfwqtZeVo9z3hDOMo7QBFL9L4DvWF8sx69uffVXcvEj5LP5KU4nsc10T9xhOh59UH1m3jGxzez1rHSHVaW7bYJImP1xNafEc1RXmyjz1r96yhJ4OyC7JHUXx5IAEqEuiJI1DeUCZK5FdnXuXqC4to9+l+sf/MUxE1CtY9+k7ZH/AMxTEIWYtFCQvySjRpvQVpX/AMVmGqh4jkxubG0jEMyDyOhqtITLPOGEFxAyyy0W/wD7NDk8HXKuVDryWEs12TObixUFcJIa8AEUOoFFs+A5oYMZlmaHE085xpl1+9VY+ksRGpCO8oiKiRjhza4H2Isdsa70SD0NVFNFQK8bJVDmmAUEZSkpiiPnqoOzVRS3j2LD3+K9QtrfMoAWCv8AnyKqMbe7RUEdPyKrnN5q0vAjXY5pGykYxiFQM8J3psexVQo4KiuldAd0EqwvOdpNG58yNPotHJIOQazhHifyYEMp8zRjvi1+Cexaa35u51C+VLe8NWoyWduI1Latz5DMZ9CpSn8FNUN6YehPCIXe1Ac1NEUQJ/13IFHhcucVygvrV+1k+sf/ADFGiKFaW++yfWP/AJijRNWYtMMCyV6RkWuQkVbRtCTQZNG/Va5tKLC3nI8yOa+pLSWkn4WdQtI03C19SREh2cTtWHMF2E0IG1KBaSLiAeXwPDPJBmTMINHbhxI51WNu6uEV1BacI1801I7wt5cdxh08z3CrcDRHX5xLifCioorylaXYmiCFtTQ4Q0kV+CWkEJBloa51YpS14Iza/CT1doeh8VobTwewtkDicTjUP3bQ1GEFVlj4KEekjicsy0U10OaDb3DbD5P31/nfObhNO0c0C+7eatbE4F5rQH7hurG67DRlDXzQG1G9BT2UWOvuQh8uHYUaTrmdfuUV77qnrUSPdTIiNgPqr7SErbr/AHRikptcWfpeSjI8MRyVbYGzOcGB1M85DmGN+ZHpXtKqL1dbGTuZ75IwHzXEVDhscslUaezTC1mlntge8f7T4Wtc4dhxfiqziS6ZGRn3yF8hIpA2vlAM61NaHbYKvuKIGQuILHNxYqZZYTmCEV1yfCxEOoKOzr2ZoMZamEEtNWubqxwoRnySRFCtRxTbJCwMna2Rw9CfR4ps4/CWVqqotpcMqOxZAnzS2hOrc9eqAAvXUXhRXhC3fDMGGzt+dV3iclh4mYnAcyB4lfSbNGGta0DIAADoolFIQyK7KTndVAO5Igb25JeXojud1QJECbyF6oS5LkGin/aP+sf/ADFMRBAkHvj/AKbv5im4gsxaI2Kqpb/smH3xjfOHpb1Gxr3rQsaumh5Cv5+0Koxl22o4xlvU69PavtN0QEQsOdcOYOtDmPavk1rusNfVuJoJGW2oGS+y2QgADkB6ghAPc9eXeae1S8g0cidANuxNzFp1ULM1pNRnRFCtsgiiPQ+O6+euOJxxVo6od2VNQe4rfXuQWmqwlpJa+tPNrrySCxu25aZ+B1RbXcpcCM1c3MyrAQfDROTjmSUGRiuFjBhH/d3YMwwdTr0VfeUYGQ2V9etrwjksra7VWuvqVRk+L4gQOYz8VlBHoBmTsFpL/kJdhGarIYC00IzIAb21VFdPFhNDrl60FWF6xhpA3P3Ze1IsbXIa7BGlnw9ZsU7NxUnpTNbwlZzg2zOBc52QAwivWpWlcc1GaGSg40V7KqDYjugXJQHPTb4qJaWNAi/Nciuy1XINE4ee7tc72lOwhKAecep9qeiYsxaPGikLowi0VRXX1ZscRIGbc/xWxuq3YomP+Mxp8QKqjbRWl1x0hDeVQOlagetUgN530cQZHm4/erSwQyRxE1xOOdO7QLN2t5gfjEZeSR6OtOxamwWxkjQQe7QjsIOaisXf3EUtcOEsO4fk49FRNvOWtHNGEiho4nXnUL6Nfd0MnbRwz2cBmO9Ye2Xa6I0OYVRZ8M3z5M+TecjoStRaLaKVqvm05O2o7kSO9nkYQSezVBa31eAcaBUMhyUnE71qgWg0BKCgDsU5OZw55Z9gonbcGgiRwwtjGXxifnKFzRsIeS4YsWedKBUd+3jjdgYfe2nUfCPMndBW2qcvcXHUnw7FGCuIU1qKKJVlw9Dima0amoFdsszTeirTb3NZyyIV1OZpzP3ZBNpmKCgoMwFEsUZBLVEtR3oJCIC9LzMTTkvIgQk1XIxoVyKu2MqT1KsIGIVnhT8UayqTGooavQ1Ea1VAw3NWV1O9Jp6pQRqdk8141O3jqqLQWUFyVvq7WuzpQjcGh7QHDRWcLwjujDtVFfP7xkcxhbHapWfTbioOQc1Zi1unPo2h8nOoIA+0vqNv4XgfnShPIkKitvCcbQS1x71Rh22V7s3vJ78vAJyxx4HVCs5rBgNEB0aI8ldVI2ptck7IKBAbFiP0jRB87t37R+HTEadxoll9ObwfBXNpPedeaMeGoAKCNvX/ANRXysBbHgm7CCZXtIOjKgjLcrVWS54mH0G16DZPlgQAaPWhvCZLEJ47EQtKg0R3lQIRC8jUvKOSbkCVmagVXKbguRWts8aeZGgwsTrGrMVEMU2sRA1FaxUCaFb3FY6kvI0yHXcpGKEuIAzPsWps0IY0NG2vVCKW9LM6M425sNf+p/BDgtootBKwOBB0Oqy173eYzlpsUBbRbxzVHeN7g5BLWhz89D1yKq5mHcAKic09Qk3uIUqKMoRA5DVNXTFWQHZoJ/XilQrq44KML/jGg6BA6Iq7Lnxoi5xyUCrmLwsRy1eEKhUxoErU+QgvYgrnRKAjT72qOEIEHxpSaNWrmpO0tRFWWrkVzc16itjCE7G1LWdqsrLAXZNH67VmNIsarGx3a52ZyHtTlksDWZnzj6h0T7HVVEYLK1mTR37o1F4vQoOohzxB7S1wqPZ2hFK4IMZfd0ujzGbeY+/ks5N2r6nIyoI2OqzN78Og+dHkfinTuOyqWMO9vYguareax0JBFCNiEhaY6KoQkcACTstLclkcLO0nU+cRyDswB3LO2SymedkQ9H05Dya05DvK+i2ZlKjbJQUbgUMrSuiY8UcAT6/FVlqustzbmOW4RVdRRLVMhdhVQPAoOCK5CkyQCel3lHegOGaALnJWZyZc38kGWPtQJkZrl69q9Qb67bAXZuyHrWjs8YaKBAiCajWI2kVzXrnKAKqGmqVEGNyLVByiXL0le1QDcSotKKYgeY6GiCYiNHE9fxRSd4XW2UZjPZ24WKvi5p43UwF4JoHMBPiNl9AfJhFTUnkq+aRztSQOQy8VUrNXDd7omuc5pa9/xtQBoD6z3q3aw7nMoVplc0Ehpd2ClfWlYLyeXAGCQA5VdhAHbkURY0TpO6AI+1GJogVnszHajvCrLbYyzMZt9nVXIdVcQCCDugzBCDI1OWiPC4jlkgvCIVc1BfkmXhBeqFpEtNom6IUsaCucuRZmLkH1WNMMQWIzVzjdev0QYkdBc3NaQYI7Sl2uUw9EFJXlVDEvAUUYOXhcorwhFQtDQ7LmkmwmhJ20T9aIEhqiK1zaoRbmnJY6JZ2qqGqZKbm1CjFojN0RSLBQqZGaJRReiErwsWLzm679qpnhacFVN6WannDvHbzQVD2lAe1NuCA9ELBi54RSovVFfLEVyYeP0VyDfvdQI9nGWaXcjQFYjdMqLlMZhJWqQg5aKoZaUVoSzCaI8bkRMhRCJRRoivV4SuJQ5CgjK9RjUESMIAWpJkZpy1pWiIYiKmCoNUninqQQcF5RIxXhinfERQta09a6qwCCIUJGAih0KmSuVGetdnwGm2o6JN7VprXZw9tPBZ+aMg5oFXIUmiM9qG4KoVNKLlMtXiDexjJTgFF7EFMt3WI3RI3c0rbhmmXtyQLUz2BaZEspq0IgOaWsTtk2QgK0r0qAKmoqDigvKI9Bcgi3VEqoNC8mfQIgM5qhBL2q1Buu6LZ31aDpVUMMR3OQGI0Z50UFUbEfdQlpkYy11NCQfNJG2RKsx0PehzzMaaE0NCacx2IjXggEEEc0ApFEOXszkEFUGcq28rNXzhqNe1P1XOagzDkB6s7xslKubpuOSrHqoEAuXL1QbuByOdEvHYzoHEdyLBZXVzfXu/NZjbySShAUrU3NHfY6uBr6kSWzV3WkVUeTlYN0XgsY5+pMiDtQAa1evdQIxi7UN9mruoFcVV5RNNsoG698h2oFaJe0uVibN2paS7wT6XqQVkkAdTEKpgMoP1snG2H53qUxYfnepXUJxhETXuSm/qXosY5qKp74sZkb5mHGAcJP3qvuK75I8ReSBkA0HLLU4dlqfcld/UvPcIpqhiqlCDj7lbzXeCPS9SXddPzz4fmgREoU/KBMm5h8c+H5rhdFfh+r80Qm+hFFTWy792EHs37lphcw+OfBTbdAHwvUqMHh7j2rlr7dw417sQdSoz82vfquRMf/2Q=="/>
          <p:cNvSpPr>
            <a:spLocks noChangeAspect="1" noChangeArrowheads="1"/>
          </p:cNvSpPr>
          <p:nvPr/>
        </p:nvSpPr>
        <p:spPr bwMode="auto">
          <a:xfrm>
            <a:off x="155575" y="-1455738"/>
            <a:ext cx="240030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0" name="AutoShape 2" descr="data:image/jpeg;base64,/9j/4AAQSkZJRgABAQAAAQABAAD/2wCEAAkGBxQSEhUUEhQUFRQVFxQXFBQVFBUUFxQUFBUXFxQVFRQYHCggGBwlHBQUITEhJSksLi4uFx8zODMsNygtLisBCgoKDg0OFxAQFywcHBwsLCwsLCwsLCwsLCwsLCwsLCwsLCwsLCwsLCwsLCwsLCwsLCwsLCwsLCwsLCwsLCwsLP/AABEIAP8AxgMBIgACEQEDEQH/xAAcAAACAgMBAQAAAAAAAAAAAAACAwEEAAUGBwj/xAA6EAACAQIEAwUGBAUEAwAAAAAAAQIDEQQFITESQVEGImFxkRMygaGxwVJy4fAjM0LR8RRzk+IHFWL/xAAZAQEBAQEBAQAAAAAAAAAAAAAAAQIDBAX/xAAiEQEBAAICAgICAwAAAAAAAAAAAQIRAyESMQRBFFETInH/2gAMAwEAAhEDEQA/AOViiUizwAuJ6mwcBigMSDUQFxRCgN4SUgFUqeo5wCpxG8IFGtETCDLtSJCiFJcRsIk8IymiKmMrGTZNieAAIxDcRrWhiArSiA4FqcAVAKXSjYOpYPgK9eAFaaCjAJxJSIAcQowCSDSKrIIwKKMCBsC0NSBlErBdgomRGOIEcJMYkpBICYwJsYiWiKVKBHCOEVsRGGsmkAagS42NBjO0tnamvizV1M3qSd+JmfJrTtYpDqVM4NZhU/G/UvYPO6sdOK68Vf5k8jTsJUxfCa/C9oYvSat4rVG1pSjJXi00+hqUL4SHAsOBKplRW4RVWBf9mC6YVrvZEOBsfZCp0iCkojXAYqdh9OmUVOEwtypowCkTYOUQSsBUQmZJEU0FSkGkHFGWIA4Q4xJsUs2x6owcue0V1YFfOc1jRVlrLp0OSxWLlN3kxGJxDnJyk7ttgxZi1RuOgKkZNgojRqGwYiERsQLMJ6F/LcwlTknF+a5M11NIi9ttuYaekYWqqkFOOz+T5oeoHHZDm3spJN9yW/h4o7mmk1dG5dsWaIUAZQLaiDKIRW4QZRHtA8JFVnAzhLKgC4FFfhJH8BgGqUgWypxMtUjTAiYQGRQcokVCRKQKYyIAyRwnabHe0qtL3YaLz5v99DusbPhhKXRNnmNTV3fUzarIRLEcPJ7Jl/JsBxu72O6wGTxS2X6Hn5OaY9PVw/H8puuFpZHUkr2sOj2bqckenYHARWllY3GHwMOiPP8AkZPV+NhHj8ey9blEVW7P1oauDS8j3Ghh4rkMrYWEl7qLOfJLwYfp8/VaDhvcRGprqeuZ/wBlIzV4q2/7Z53m/Z+pSb7ra6o7Yc0vtw5Pj2dztq6a0fhqjt+xuY8cPZt6x28jgtV4G47K4pwrw6SfC/j+p2leavSrAyCYJtkqUQUhsog2AHhBkizGOgtwAU2YHwklHK0433LVJhKnZEwiaZMTGJi4MaomQuwynEhxG0iqq5ppSm3+GX0PNVHU9G7Qyth6n5X8zzuJirHUdnYd1eZ3eGleKSOJymNoxOrw2NjBJNnzuXvJ9bh6xjocEtjYwRyzz2nHm7lzC9oIyXO5z8bHbq+nQJ/AZFvqyvh8VxxTAxWN9n8SJpenF2NPjcNF3ukypiO0qjpJFf8A99GWqNaSdOM7XZFwtzgtOdjm8tfDOLeykn6M9PxrVWErbNM80btJp8n/AJPXwZ2zVeL5OEl3HqMZXRCQrLnelTfWMfoWLHqeIuQEhkgbXIG03oZYiKJuADMJMKNERJGLYk0yCD1LCFKI6BFFYOMCB9NaEGk7Tp/6ap5fc8+w67yPT81pqdOcXs4tP0POqWGcaqi+q9L7mcq3jjb26XDaJGywWHi3xTlZc9bCsFhbodhsrc5Xnsto8r+R8+5R9WYrk8VgY7xlN6q/eS0s3rz3W3UOUorWEXHwfL7o21DLIylGcoQco2s+H0utmLz+mrX3m+dyZXG+msMcpe2xyPEqUUr6rcnN53ezfkaTs9UanbqdDiNJeaObrpzOLrOEHV9ipwWjcvK9t7/ITQzuhNd6j7K+idu7K3RnVU8FyaTT9AMRlFOSs4J+epvyxk9dudl8vfTQ4SKT02exxHaKh7PEy00eq+P6nqdLARpp2SX2OF7WYRzxFJJavu/P9TfDn/Zy58N49Ooyl3o07K3djp8C40Vcqo8FNR6aFmR78cvKSvm8mPhlcf0XIhE2MsVhBjZgMgJ4jADCjRxYaIsMhEqMihtjFEYoEAIenoRGBNgK2K9yXk/octisKmoz5p+qOxcOpy2PbStyWl/FM83PuWV7vi6uOUrY5PX5HUYWnFnF5fOzR1WW4g8Wc7fQw9N1F2NLnkr68jaqRos4xMW7N6LczGpE5FrM6bGU+6pHI5HmtOM7No6DG5/TjTs7eD+xvR/jb4Od4IOSNPlmM4o8Ub25ppq5tp1U0RmztQxlXc0tKknUcna61+exexUtTXxnwxqvor+lxI1bpfoLTQNoGg+6vJBn1MZqaj4WeVyytv2XYGQ2SAZWSgJMOYqbKAlMwVNklGuaGQZEg6UeYZOiGgEHEimJBWISCiBHCaLGUVxTXVv56nQpFPHZdxu8XZ877M482FynT0fH5Jhl36cxhXy6G6y2rY1OY4Z0aiTd7q9/Pcu4CZ5M8de30eLOX06aeISjc5fNMVHXqVM7zy0uCPL6nOzxcpfcvHw291OT5EnUbfD4q8le1vK3nqbmjjKaa4Ldby1ZyeBjKTSWniyxUpypu1768jrcMd6cseXPW9O7wOex2em/6mywuP4m1e65PwPM4VJ34rXOn7LV5cbjJWWrV+Xgcs+OSbjthzW3Vjo60tWVcLNSU4buf01/uHmE90c7iM//ANPXit4OPfXPV6NeS+pOLDyqc/J442uwjCwViKFSM4qUWnFq6a5obwn0HyCWgWhskAwK1RiJlqcRMkUV+FmDmzCjVtjYCRsJhk1BU0LDg7AWLBoDiQSID4Q4gXKOYZ3RofzJq/4VrL0CqXa6h3IzXJ2fk/1RpsFWEZx2xVVOnCFou13J677pLYRSnbyZ5ebHt7vi59NlUyhSblffUmOVRi/dTGYPHK1mbfCTT8bnluWU9voYY4+4rYejFbUb+hceH4lb2CXj3fqbfC0l0NhG1uRnydbk0uFy+Ol4rwQ6WEhB8VlfqW8RWUVc0OJzZSvZ6dSSWsZZMzGuubtzb6Jczz7MMV7SpKfJvTwS0XySNn2izRvuJ77+C6GjSPfw4am3y/k8nldRv+znaSWG7rXFTf8ATezT6pne5VnNLEL+HLXnF6SXw5/A8kSG0K8oSUotprZp2aO7y6eySQHCcxkHa2M7QrtRlynsn+bo/E6ly00KyTNCJIfIDhCkcJgyZhRpYRDSGqFyYwDJcRsTOE0Gd9poUbxhac/lHz6sDoqlaMVeTSS5t2Rocw7Y0qelO9SXhpH15nDZhmlSs7zk30WyXkilcmx0GY9q69W6UuCL5R0+e5opTbd27g3MICR0WV1uOC6rR/Y5xF7CYj2c/Dn5GOTHcduHPxydLGjcs0KsobCsJNSSaLTieSx9GX7jY4fPrb6eY99o4W3fwRoJU7hRUIayaSJ4Rf5Ml/GYmpWWl4xe9+Zo8wxipLhTvL5IVmOeuXdp+v8AY0cpNu71Z6OPi/by8vPv0m7k7vUakDTWgxHd5GAVAjJbADSkbzKc/q0NE7x/DLVfDoaGmNTJsej5d2mo1dJP2cuktvhI2909tjyRMv5fm9Wl7knb8L1XozUqaejSiYc1g+1qa/iQd+sefwZhdmm1sUMxzinQXflr+Fav0CzPHeypSm+S08XyXqea4vEOcnKTu29WLWG4zXtRVq3Ue5F8lu14s0DZASRlQ2IYbQIGGWMJSAmHIfW99+YmnHVeaGVn3n5v6hXqOQZJRxNCFWnem5LvRjZw41pJqHLVcml4G0h2Kk9qy/4/+xxfYTtRHC3p1U/Zyd1Ja8Ltrp00R6pl/aPCzV416Xxkov0epxyw7dseXKTUrzDtphZ4OpGCkpKUb8VrardW9PU5GpXlJ3k22ehf+T8ZQqxj7OrCc4z2jJS7rWu3ikedHTDGSemcs7fdSibEIZRiaYNiiTESFYBUYbFSAGDGwYmA2CMhyJsZYKKKrIGBwRhUbDtliLKMOt5P4aL6nIyZve1VW9ZrpFL7/c0LLXNFgwEMaCxALQy6toCyKAmCIGUgh2Dp3qRXigcQu/P80vqyzlEb1YX6+HR9dCrUer8WwrKY6NRiobBIqwTRJBiAxlmC0K9KN3csogkwxmXCokLW4cwIkARLEIi4q8hrAYSLhIMKbTJIpmBFPP5Xrz819Eapsu5lPiq1H/8AUvqUjbmKCCZkDCLAPclhWBkwBHQWlxaGPYC9kf8ANh8fo+iKDZscn/mK3KMvHaL8TXJakUxBIixJVYSlfREIdFWV+b0j5c2QHFdAiIokKi5NyGSkAMtRcpdA6opEQ+gg7kUkZfUKynuNQmkOuFMpmGUzAjTVpXbfW79RDWo6ohfM05CexJE9iWGkNgEtmJEBIOXIGKJluVV/KX33+SfTlHxKMC9lPvS/26vX8L6FKJAZjMMZQzDUuJ22W7fRLf8AfiHKfFK62Wi8EMq/w6dv6p6vwj0/fj4CqC0IpqMJRlgqGZxaEsXFgEKcbMcwJO7IGwAe42Il8wMpvUeIpjZMBkFcwOijANNUFxCmwUachSIkYyJMNIJRiCIqYGc2TTRECjYZQu9L/bqdPwvqU7GwyNXm/GM18vNfvqUWRWIfgqPFLX3Yq8vJchJZrPgpqPOdpS8v6V9/iVFfE1nOd3z+nIdBFagtS3FEVKRhiJYEMCSDBYVjdkDTRk9WHBEDLCpDhEwUUEHHcCA2KAdSMHYa1v8AJgHOzBQcxZpyTcmxEVqHYNBQSRKRNgqULQx7AxQG1yGVqkPzJeun3K2IpcMpLo2vR2Iw07a9NfQtZzH+PU8ZOXwl3l9TP219E4OipSvL3Yril5Ll+/Er4mrxycnzf+C5i37OmqfOVpzfg0nCPpZ+bNb0KzVnDx0Hi6aCCiMsQiQMYJILQVCiOggEMQEtFeqiwV6pCiihqFwGoB+HlYwikYB//9k="/>
          <p:cNvSpPr>
            <a:spLocks noChangeAspect="1" noChangeArrowheads="1"/>
          </p:cNvSpPr>
          <p:nvPr/>
        </p:nvSpPr>
        <p:spPr bwMode="auto">
          <a:xfrm>
            <a:off x="155575" y="-1790700"/>
            <a:ext cx="290512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26" name="Picture 2" descr="http://i1.ytimg.com/vi/Qf1lgjcGqbE/hqdefaul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35608" y="1952625"/>
            <a:ext cx="3336170" cy="31839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6628" name="Picture 4" descr="http://intm2000sp13.files.wordpress.com/2013/01/628x47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6288" y="1952625"/>
            <a:ext cx="3438849" cy="31839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4979603" y="5583370"/>
            <a:ext cx="4369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Un locutor de radio </a:t>
            </a:r>
            <a:r>
              <a:rPr lang="es-ES" sz="3200" u="sng" dirty="0" smtClean="0"/>
              <a:t>ENTREVISTA</a:t>
            </a:r>
            <a:r>
              <a:rPr lang="es-ES" sz="3200" dirty="0" smtClean="0"/>
              <a:t> a la gente</a:t>
            </a:r>
            <a:endParaRPr lang="es-E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979603" y="1034651"/>
            <a:ext cx="4164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Font typeface="Arial"/>
              <a:buChar char="•"/>
            </a:pPr>
            <a:r>
              <a:rPr lang="es-ES_tradnl" sz="3600" dirty="0" smtClean="0"/>
              <a:t> locutor de radio</a:t>
            </a:r>
            <a:endParaRPr lang="es-ES_tradnl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993952" y="5384239"/>
            <a:ext cx="39856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/>
              <a:t>Un director ayuda a los profesores y a los estudiantes. </a:t>
            </a:r>
            <a:endParaRPr lang="es-ES_tradnl" sz="28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62"/>
    </mc:Choice>
    <mc:Fallback xmlns="">
      <p:transition spd="slow" advTm="23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35608" y="-182577"/>
            <a:ext cx="7498080" cy="1143000"/>
          </a:xfrm>
        </p:spPr>
        <p:txBody>
          <a:bodyPr/>
          <a:lstStyle/>
          <a:p>
            <a:pPr algn="ctr"/>
            <a:r>
              <a:rPr lang="es-ES_tradnl" b="1" i="1" dirty="0" smtClean="0"/>
              <a:t>Yo quiero ser…</a:t>
            </a:r>
            <a:endParaRPr lang="es-ES_tradnl" b="1" i="1" dirty="0"/>
          </a:p>
        </p:txBody>
      </p:sp>
      <p:sp>
        <p:nvSpPr>
          <p:cNvPr id="10" name="Text Placeholder 18"/>
          <p:cNvSpPr txBox="1">
            <a:spLocks/>
          </p:cNvSpPr>
          <p:nvPr/>
        </p:nvSpPr>
        <p:spPr>
          <a:xfrm>
            <a:off x="397610" y="394570"/>
            <a:ext cx="4023360" cy="64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s-ES_trad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ES_tradnl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actor/actriz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8"/>
          <p:cNvSpPr txBox="1">
            <a:spLocks/>
          </p:cNvSpPr>
          <p:nvPr/>
        </p:nvSpPr>
        <p:spPr>
          <a:xfrm>
            <a:off x="4771778" y="486354"/>
            <a:ext cx="4023360" cy="64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es-ES_trad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es-ES_tradnl" sz="3600" dirty="0" smtClean="0"/>
              <a:t>m</a:t>
            </a:r>
            <a:r>
              <a:rPr kumimoji="0" lang="es-ES_tradnl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úsico</a:t>
            </a:r>
            <a:r>
              <a:rPr kumimoji="0" lang="es-ES_tradnl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652" name="AutoShape 4" descr="data:image/jpeg;base64,/9j/4AAQSkZJRgABAQAAAQABAAD/2wCEAAkGBhQSEBUUEhQUFBQUGBUVFBQUFBQUFRQUFRQVFBQUFBQXHCYeFxkjGRQUHy8gIycpLCwsFR4xNTAqNSYrLCkBCQoKDgwOGg8PGiwiHB0qKSwpKS4sKSwpLCksKikpLCwpLCwsLCwsLCksLCksLCkpLCwsKSwpKSwsKSksLCksLP/AABEIAQMAwgMBIgACEQEDEQH/xAAcAAAABwEBAAAAAAAAAAAAAAABAgMEBQYHAAj/xABHEAABAwEEBgYECgkFAQEBAAABAAIDEQQSITEFBkFRYXEHIoGRobETUsHRIzJCU3KCkqKy8BQXM2Jzs9Lh8RYkNGPCQ6MV/8QAGgEAAgMBAQAAAAAAAAAAAAAAAAMBAgQFBv/EADERAAIBAgQDBAoDAQAAAAAAAAABAgMRBBIhMTJBUQUTcYEUIjNSYaGxwdHwFUKRNP/aAAwDAQACEQMRAD8Au4YhuJW6uuqCRK6uLUrdXFqAEbqKWpYtQXUAIFiIWpwWohagBs5qTcxOnMSbmoAaOaknMTxzU2tMjWNLnmjWipPBQA2cxDZrJ6Q4EAbyHEfdBqohtsE7g97rkQPVZj1iMauIOPs8VK2TSDq1q1wHxRQ07s+49izyra2RpjQ0ux9BoOM4ukkoMy2LAUz6znDyU1oXVywy4seZiMCC67Q8WgApg20iNgfOanDq7G1yDW7TzUfPrcz5GByrWhrsx8jhjTLFCrdQdHoX0au2cNLRGGg+qSPGqaf6cEbaREkVJo7PHcVG6pa6Cc+hlcPS/IcRd9IBiWkbJBQ1AwNKjaBaXTgZlaU01dGZpp2ZWnxkGhFDuSMwwVittl9I3Cl4ZHfwVfmCAKppxnw9m+lL/LKsVkHwbfojyUJrAyk1l+nL/Kcpyyfs28h5IAM4JJwSxSbkAJUXIy5AD+4uLUuWoLiAEbiYW7TUELrssrWOIrQ1yNQDgOBUrdWadJTf92z+E38b1SpLKrmvCUFXqZJMt41lsp/+8f2kb/UFm+fi+2FkbUcLP6Q+h2P4in7z+RrcWmIHEBs0bicAA9pJO4BOrqyzQBpaof4jPxBaxdTqVTOjl47CrDSSTvdDcsRCxOSxFLE0wDRzE3m0KLSWxuwZW8+m0NyHeQexSBjTzRjKEnkqz2LQ3Gw1aijbQbMq7ByUPbZGsOACtNrIocVUdJRVqarM0kaYyb3KzrJphzwa5Zcxs7VUjpA7T+d5/PmVZtJtGIVK0rFcfXGh8/cUKKLSk7EtFp1woQ669pBDhnUYtdzFFtup2srdIWUPOErOpK0bHjMjgc+1ec2MxG72fnDuVx1F0vJYraDR3opQGyYGgJ+K47t1eI3J0PVdhNRZlfob1HUYVw7ymWlLH8sfW4Hf2qQsrw5ocDUHEJe5XZVOM5nGsjfh7J/Ek/kvUzZR8G3kETW7QjxLZ5GCrGSOL97A6J7RUbRUgV4pWzDqN5BQSc4JJwS7gknBACVFyNRcgCYLV11KlqC6gBK6ss6UJKWyPcYW/wAyRavdWS9LH/Lj/gj+ZIl1OE39nO1deZW2o4TCG0U5J+xwKwSVj1kJKRIaFP8AuIf4kf4wteurH9Fn4eI/9kf4wtmLFpw+zOB2yvXh4MQLUAYli1CGrUcMSMaoOuGtstltbWMkABoblBltLnHDOq0MhVvTuqrJpBII2F3yi6uWBG2g+KFWVral4PUZ6waZMljY9pI9IMxnUYELNptIzMebsZkYDQk3sTSuBHBXnWWRvUhZS7HXLa5xq496lNEat+kswDDcJ6zjQGrvWx20wSFY0u9tDPrLbxKSOuxwzY+ppyOaDSmjb7DgrladWo4LznOvPO0581DzAUKL9AM1/Sbjrru/aDkpKy6SwuXi0j4pGXKm5Jaw2AF5I5qNZGSATn/hXsmU1ReLLr9aWta0vc5rQahrzGScMcjjn3qw6q66m0TPjc6UVoWX5S44DrNrhzHasvLyE5stqMcrHtNCCCCpzNFcqZrOnraWT2TMgyvBxx/Yv71a7G4GNpGRAVC0tbRMbBIPlSO7D6F9R3q3aBnpExp3Cibe4i1iTcEi4JdwSTkAJUXI1FyAM7/W9a/Us/2H/wBaEdL1r+bg+zJ/WqMVwWbMz0votH3UXz9b9p+ag7pP61XdZNZX22VskjWNLW3AGXqUvF2NScesoYIyhyb3GU8PTg80VZggpeCah4JuEcKjVzUnYmrLPQtcNhDh2GquH6yJfmou9/vWf2WemGxSLSlZpQ2GToUsRZ1Fexb/ANY0vzUX3/ehHSNL81H3v96qS5HfT6lP47De59fyanq3pt1phc9zQ0hxbRtSKANNceadaRvmF4j+OR1csd4x20UH0ff8Z/8AEP4GKw2lxa0uAqQCQONFsTcqdzzGIhGniJRjokzLLdZpGOIka4OGWZJO4invV71Z0wDZaYBzOq72Hu8lQbZrvPJQ2iCMNGFAHtderiQTVSmhdIhzC5kcke8PFKjhwSy9SnKOkkO9M2svcVDzuoMU7mfUqG1gnuxIKlbt0wkeamgodtDSuVVCyuxoMh+fII09ppxJTUWjh7E1IU2PGvO7cEdjqtHA078UjFLt+77U6hoKADrVqTwzVWCLbq9OXGBlcGSlwrsrG5p8x3LQ7D+zZyCyfR85aGkYGuHnRafoK3iWFtMwKFTTlyK1Y8yw2a03hQ5hHcExjsjjiMOKfUNMc04QJ0QoVyAMBK5H9A7ce4rjA71T3FZD1wUIUb0R3HuQEUUFjghQIUFgwT6yT7CmCWhBByPcqyV0MhKzJZpRgkYgdx7ilmtO49xWexrUkaF0d/8AHk/if+GqzvZUKs9HQ+AkqP8A6f8AhqtTgujS4EeLx/8A0z8SkWnUmAPdIHNa4kml2oFTU0xwx3BRs/wYLQ6oVu0tq8ZXFzZXMrmLoc3sxBHeoo6iE1vWh31Y2tx3mpKr3bKOtm1kyrzWoNFSVU9L6SEz7gOFDjyXW+xzmZ8T63mOLXVyBBoudYo4WEki9tccuQUWsXvchZ7OKmvJINs7aHiDTmnMsjJMnUO/YU5sWrL5MnCh25jvyHI0U5rLUplvsRzLGaVTnR0dfAdpVjm6N7SGVjc1+FbuLXdlc0toLUuVlTMwjHdSh2gmv91R1I23LKDvsQtoBa1vAmvkrfqjpCjSK0Ozt38FMN0NA+MtN14JxoaGuOLSMa4ke9NI9Fxw/siXCtBU444kVySO9SHd3cuei9I1FHYEdvipAlVLRtoxqD2HZjTwVjs09QttOeZXMNSGV2F1y6qBMFk7RAQjFAgAhass6Y2ATWf+G/wePetVWWdMo+Fs30JfxMVKnCbcB7def0M6XFcgKzHpA0bqEL0k0YLzWSvSVlNY2He1v4QnUuZx+1P6ef2D0RS1HQFOOMEIRSEcohQAm5Q2s2s8Nhh9JO7PBjG4vkd6rR5k4BOtYNOR2OzvnlNGsGA2vcfisbvJPtOxebtZNZJbbO6aU1Jwa0fFjZXBjOA8TUlAF007rfFPZf0xwbHM972CFpqXBlA0k8G0q7AeSzjSGlHzGrjhsaMh7yk7iVs9hc/4gw2u2KtlHVjYqdS0Iq/wQ2jeQVK6O0m9prG5zT+64jyS1l1ar8YnsP8AZPv9Ije8cW0d4ZpcqsNmdKn2Vi3HMo/Mfw682poAe4uAyJAB7HBWKPXN0sYJJa8DPeMjXeK4EKmt0ZJGDdd6Zm7G83jdOPcmH6dg0ZFtfGg9iTKlCesRc1VoPLVVv3ky4t0qb9cqnEA4V3hPxaHOpQ4OHjsx7fBVGzWgveOyvepyz2ijfo0p3VKTKFi0Z3JPQdrc14q4mtQRzw81eNHz0JHDDz96zbVyUl5Jyq0duDlfrM6jsdlBVaqOmhjr6u5PiULlGiYrloMxeCEUhHKAhABFlvTOOvZvoy+ca1MhV3WzUqO3mMySPZ6MOAuBpreu51H7qrJXVjRhakadVSltr9DBwUFVrP6m7P8APzd0fuXDobs/z8/dH/Skd2zten0evyMlK9JWE/BR/QZ+EKkfqcs3z0//AOf9KvUMV1rWjJoDRXcAB7E2EWtznY3EQrKOTlcMUCEoCmHOClQGuGtsWj7P6WTrOcbscYNC93PY0bT7SFPledulzWcWq3uZGaxwD0TaZFwNZXD62HJgQBCa2642i3y3pn4Ct1jcGRg7GjfvJxKhQpvVDVCS3SlrK3WirncfktHM0HaN4TWwavzyuY0RvBeaCrSK40NBtocPDNSQMrNAZHhjQSTsGfFXzR+qNqc0ejsk5aBX9m5opwJoD2LVtQ+i+Cwsa57RJaCAXOcAbh3DjXyw3q6TTUcG/Kd4DaVScFLc24XGSw13BJ36mFT6uWqzx+kmsrmR4EuF113i8NJLe1R77cBkt+0i8XXA0IAxacag4YjtXnrWewCz2uSIfFBqz6DheaOwGnYslSio6o9N2d2vKveFRK62sI2icONRg7Y4e3eFE2+yiYEgUlGe51PbxS1/FIWtxaQ8bMDyP58VWGj0H4txqU3nV1z/ACvihHRNrDQSfjZcipuwtMjXAfkKv20C82RuT8HcHf3z71J6Lt5jcHA45GmfaNqbNXV0eWcHTm4Pl+3LNoGy3Kg8CDxGCukDw5vGnlmqvYtIMc1oqBXM1Iod9CMu1TkOVaVHrNVKc2mUqxTQ9FopsK5MP0rc4IVpzozZDVCgRkCYKCoKI1ECCQpCKjlAUAFQFCQgKAClFKMU10lpBkEL5ZXXY42lzjuA3bycgNpIQBUelLXL9CstyM0nnBaymbGZPk8aDieCwHR2jn2iURxirnGmGOafa16xyW+1vldm80YzO4wYMYPziSVqXRLqeISJ5G1eKUG0yHFrR9EdYnfTcpAvOp+qEej7PHG1oMnxjvdIRQucdzQSBzO8KWdZovTXmta+cYOlPyOHA45DH2lktbrxZHQyEVkk+TGNjRvOdB2lHa9lnjDR/k7yoAd2i1iNtScVHaNnLnPkdsHnl4AqJtdsL3Y80+0U/wCCed7qDsA95VgFLdP8C9xzeQAsf6TYqWljvWjFfqucMewhavpGbqsaMSauw45LL+lOGjoa5lr6/aCTV4To9nO1XyZR/SI56zSDtCa1Ro3rNlO7GryfMRgq5jmHPED6TcvzxUxoCQSNF6g43a88VD1pITvoferZqzYb0Ty2lWSCuFerJRwPYb3cmNXRx6ysk3/XT8fckZ7M1rQb1a0FKUwqNqnNCxuYCDWhw8CfYEMOia3C4VoagAUaMMDvKlY7NuFKd/NTSpuOrMNWopaIjnWFtclymxENwXJuVCczL6gQVXVVygKBcuKAAKKUZFKCQCilCUUlAAFYp04a43pBYoz1Y6PnptkIqxh4NBB5uG5bBpbSsdmhfNM4NjjaXOJ8AN5JoAN5C8rAvtlrLnGrppC5xzxe6p8+4IJSu7Fm6N9WXTTCQiuPVwrjtdTh58lvFljbG1sUeLqUNMbrTiS4jfmT8o8FCaoaHjs1lvEUq3tEQoT9ZxP3gn7bY+6QwEXiS4jE1JNaHhkFNgb6E1NamQtpUDcNp4nioG16RvmqaSwnPGv73vTVxIOI7lYqOr+CmNE9aO7svGvc3BQDX9qltXJMHjcbw7RT2KAH0kfWJGG8ncMAAsu6WHD0kQGwP82rTZJscRVZb0rO+HYP3Se8hKq8J0Oz/bLwf0M/XAoFySdK4SU9Yclc9QZiXvaMbzGmlafEdh+JUqU4jtVr6OrZctrAcnh7O9pI8WhWW6M8/WjNef8AmpqlliIbjSvlyR3BKkpJyecYLRAj+jXIAud5DVJXkN5AClV15EvIKoAPVASi1QFyABJRaoC5Z30v68/odn/R4XUtFoacQcYojUOfwc7Fo+sdgQBROmDXz9Ln/RYHVs8LusRlLMMC7i1uIG/E7Qi9Fer3pZ6uGDcz3F3hQfWVEsMNTeOQy5rUeiaaglIJwv14YR081G7sOUcsM3X6GkaQlJjkpsEVRw9ICQOyncgs0tGDmfMpC1SXhKB80x/3XED7oRI31FOfjiriALXaKiijw5KzFJBSAo0p/oV5aZDvDR4n3JhGU+svxDzHgP7oAf2Vt+T91qy/pVtN61Dg3Dv/ALLV4I7kXF2J5LHOkd9bSODB+JyTV2OhgPa3+DKegQorkk3SEps281J6CtXo543+pIxx5Bwr4KMm2c0tGc+SsUp8bv8Auhv19A5yY6KtPpLPE/1o2HtuivjVLl6ccZqzsK3lyRvrkEFxEiH0iaCRGEikB1fQ3029IhEiAHF5EMwBpUVOQrieQTG36TbCy8803DaTStB3LPbXrdencSx0gJpea0lrafJrsVJSsMhDMaLpbSgs8L5XBzgwVDWAl73fJY0DNxNB2rANK6r263WiS0Wi5E+Q3g2R9Dd+SxjRUgBtAK0yWlxW8SNvBzxhSjq4cAHZKJtdpLzjsyVHUfIYqS5mVWiIxksIoW4EFXXooeQy0uzBdG3vD3H8LFCa82Qtc2QDBwunmMR4V7laejCC7Y2u2yTk04C4wfhf3pkOpFWVy+WeVokY3MGFtcc7hIPgSk7O67ebtaLvOmR7RQ9qPaLD1YpqULAC4bxSjx3eSVttiGDmihrSvMEjy8UwQMXQu3FcIU+YHtz6yXMgHxhRSQRrYDSqfWBlRTj+fJJSWtmwVS9gkNetQAjABAD3Sc1xjiexYlrvLW0n6LfaVsGlWXo6HZj4LFta5K2l/C6O5oSaux0cAvWfgQhXIKrgcUk13EZjgOYSsRxSVo9yUZmFZ7C4aT/w1vUO037CwbWF7D9q8PBwU45VDoytFYZmeq9rvtNp/wCFb3psdjnYhWqSE1y5cpElhbKjiVRzZkoJlID8So3pUxEq6W0UaSMSASANpArRAEHrPaPSFzKAltQ01oW1AvYjHGgFOCqrdPizUYInmNtAXClBU4554kkqRtNouuLqdUuLmkVddBxLXbe3iobTukm3HEBpwxBNAd9DtWa92bVGysWU2oSNBbQg5EZKOlCr+qGmbtWEn0bj1amtw7Ry/wA71bZowVDVguQGmNHCeJ0ZwrkdzhiCh1Qa+B8cbhRsTIgfVL3veXEHbiQpg2A1QPhpgRVWjPKUlDMXEm9Zi6ubHGnMHBDKWtjYZDSpb91pr44KuRaQfcuV6tKcglZ9IueG3gDdJO7MEe3wTlViKdKRLyab2Rt7TkmT5C81ca+ASbtItpgKcwiwSmR1BjwAKspJlXFoXByACLPpO6cBWmAT6LR7qE0x2VoFGv0e4Puu6owoRQ1J3cvaFYoP7La/Sx4ihyI4rGtaG0tcw3Op3ALZY7K2Gt2rr2d41IIwBGwClViuskt61TnfI/8AEQlVeR0cBo5P4EU5AVxKABKND1YlaDklGlI2nIc0qFPIUn6zLr0aWmlplZ67K9rXD2OK0NyyrUi0XbdF+9eb3sNPEBao4pkdjNi1apfqEquRaoVYyC7ZkqJlGtlSgmQBIiZG9Ko8TIwmUgI6es8Zgle6rbsb3EtN0kBpJ7cM1k+jtORPY5pc9riM5PhADkCCM+0LQNerfc0fP+80MH13NafAlY7YG4E8QFSSVrjqTbeXkWiG3NibjIxxNfiZU7BgVK6J1raOq57S0ZVNCOArmqYAgISzV3fM1eDWqDa8dpp45J9Fb2vFW0cN4ofELEZhVzRxWiahxhsJAGMjnu5Blxo8S5T3dxTllLaxzDtojGLDAgogspOWNN+HcUnLG5u/88VRwaJU09g5j3qb1aaAHnbVo7KFQLbWf8qS0JbgHluV4V7RX2HwRT4iKmsWWlr1DaSk+EjO5xr2/wCE6Fp4pjaWBxc07cQeK1mRA2+0AEccO1YfpN9ZZDve897itktvWgf6zKGvELFZ3VJO8k95SKvI6eCWkvL7jchBVC5FVBjEbXkOYSmxJWvIcx5pXYrcha4mP9GWv0U0cg+Q9ru44+FVtD1hzFtVkkvRRu9ZjD3tBUwKYxaRYZcuquTDnkeJUcSq2CxRj5v7DfcjthYNrexjfcrWIKoJEYOJ2HuVtDW+s7sA9gRg0f8AZ2VRYDIelGctsjGkEX5BmMwxrj5lqz6yt6g7StA6dbX8LZohe6rJJCHE/LcGjA/wyqHGKNaOAVJmnDrVsMu2LkLsko3DQftAtT1Ts12GOvqBx+u57qeIWWwsrKB2d+C23RlnDY24YABvKgw806O5hqP1fMeQGpoE8kZjTP3BK2SzjMJ1LFdjdT1T5JhmIn/+Y1zQaUJANRxFclH2qwuj6zTWmI3qyCMADkkrVZatNFRwTLqbRGWfSQcAcjtFfLglX24HcKKDMdKt9U07NngQmWk53NIc0kA40zGPA8QVYqTFu0iSx1MAQa8aBZG9WjSGnJQCDQggjKhxFMwqu9Iq7o6uC4JCDkFELkVVRLELWcO0JYZJG1ZdoSwyUvYUuJirCte1cnv2OA/9bR2t6p8lkDCtR1GeDYWcHPB4G8T5Ed6mO4YnWmvEnEC5cmHOJI21/rHsoEQ21/ru+0UmUQoAO60v9Z32j70i6U7Se8rnFEKAMg6RrTf0g5vqNjZ928fF5Ue4Iml7R6W3SvzBleRyDjTwARqqkzbhlo2AucUJyRHFUHvQLoz9u36TfxBbhojESN3Ob4sasN0cevXcR51W36FbSSQ+tdP3QPYnR3MVThXmTFhdSvBSNahR8baO5hO2OwTDOC9qRmdQJwE2tZoEAVzS0d2RrvXwPMYjwvdyiNK4w1HyXEd9D71O6TYXtIGYF9vNuI8cFCyC9FIBkQ147a+9BJV9Jt6p5KAcp7Sj+q8cvGigCs1Xc62D0pvxEnIoRnoG5qqLPca2rLtHmlxkkLXl2hLjJWewiPExSMYLROjqatmkb6smH1mt9yzlhV56NpsZmcGO7rwPmER3LVtaT+BdUCFcmnMHRKIUJKISgACU1t1ouRvefkNc77LSfYnDioHXW1XLBOd7bn23BnkSgDH7AKvJO495T1ybaNbmeQTh6XLiN9FWph9iSkOBSgKRtB6qhDJvQLYsito0BLUk77lPsn+3isYsg6p7Vr+iHXZHgZAx05EE08UyG7MlXgiW4DLu70eM4orBghc1NMwvXBM7acEu16a6Qd1UARUGL6bAPaooRXbRKzIOZeZyvYgcj5hTFnFBVRmljR8b9odQ/Qf1XDvLT2IJKNrF1X09YeR/uoQqx66R0lbyPmFWyVmqbnYwulEI9ECM4opVQY2te3mEuMk2tpx7QnLcld7CI8bACt/R7PS0lvrRu7wWu9hVQVj1MfS2xcbw72OUc0MteEvA00lcuK5NOULlEJXLkAEJVS6S3EWHnJGD94+wLlykDNrB8Tt9gS0ma5ckvc6NP2aOKRtPxVy5EQqbB7J8ULWdHftpfpN/AFy5NhuzNV4UXCE4BKoVyYZgrk2tuS5cgBjGoLSJq/H1SuXIJRVtej8OOR81WSuXLNU3OxQ9khNyAoFyqQxpbc+0J03JcuV3shEOOQCnNVnf72H6fsIXLlHMcuGXgamhXLk05J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28098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data:image/jpeg;base64,/9j/4AAQSkZJRgABAQAAAQABAAD/2wCEAAkGBxQTEhUUEhQVFRQXFRUXFBQUFxQXFxUXFBQXFxQUFBQYHCggGBwlHBQUITEhJSkrLi4uFx8zODMsNygtLisBCgoKDQ0NDw0NDysZFBksLDc3LDcsKzcrLDcsLDcsKywrKysrKyssKysrKysrKysrKysrKysrKysrKysrKysrK//AABEIAP0AxwMBIgACEQEDEQH/xAAbAAACAwEBAQAAAAAAAAAAAAADBAIFBgABB//EAEUQAAEDAQYDAwUNBQkBAAAAAAEAAgMRBAUSITFBBlFxYYGREyIyobEUI0JSU2Jyc5LB0eHwM1SistIHFRYkNENEgvGD/8QAFwEBAQEBAAAAAAAAAAAAAAAAAAECA//EABcRAQEBAQAAAAAAAAAAAAAAAAABESH/2gAMAwEAAhEDEQA/AKO9r5tDbRK1k0jWh5AAOQHYujv+0/LyfaSl9j/MzfWFDiWJCrmK/LSf9+T7SOL4tX7xJ9pVkeiYictIfZfdp+Xk8Vwv61fLSfaQA1SAVQcX5avl5PFe/wB+2r5eT7SABVTDEBv78tVP28nihm/7V8vJ4qBiXMsrnei1x6An2KKIOIbV8vJ4j8Fx4jtXy7/V+CLDcM7vRif3tIHiVa2bgqZ3pFrOw5nwCcOqJ/Etr2nf/D+CF/ia2D/kP8G/gtfHwCz4czj9FoHtKNaeB4C2jHPa74xOKvUJsMrDu4ptu1of/D+C8PE9u/eH/wAH4KwvThSaGpp5RvNv3t1VMYkBzxVbf3l/8H9KG/iy37Wl/gz8Eu+JBfCiDTcY3gNLU/wZ/Sln8cXiP+U/7Mf9KFLAkpIEFj/jy8f3l/2Y+f0V6eO7xH/Jf9mP+lVHuf8ARUTFkqbVsOO7y/en/Zj/AKV6OO7y/eXHP4sX9KpvJIThRDV+OO7y/enfYj/pXKiauThtaK+RW0zfWFRZSiHfMh90zU+Ud7VCMV1WItFa/kmIXlQjiTEcS0hiJ9UwzJBjhR9FROidu2wPmdhYK8zsBzJVR/ecQcGl2ZOZaC6nPILZx3vFEwR2YtaSKumkBwt+dhyLz81QPNu2yWRmO0vZX40hAHRrN/Wps4qi0gs9qkGxjs8gaehcACq6zXjY4nB5L7RP8o9uJ5+iNGDsFFc2XiaF5pUg8jso0G3iV29itg/+QPsK9PFLB6UFrb2mzy/cFaC1g0of0UwHoKB3GVkHpPeznjhnb7WI1l4nschoy0wknQF4afB1CrhzufrVbeVx2acUmgjeDrVo9ozQPEg8qdn4rO3vwnHKS5jjG46jVp7tQkZeCXQ+dd1rms5+SkPlYT2YX5gd6Xj4ylszxFekQhJNGWmOpgk6n4B7Cgob1umSB1Hty2cMwf1yVY9i+oW4MmZQ0c1wyIIIodCCsBet3mJ+E6HNp5j8VUVLmBKzsCec1LSN5IhF8aGWpt4QHgIF3tS8o6pxzUCSNULkZc1yO1q5BZXr/qZvrHe1GiahXp/qJvrHe1MWccliLRo28k01tNOgQowmWvAoe7x/QWkQs8zjUkjCOg/RVfesryM/NGpB1w50NO3VW0XkyMNRpnXTX9EquvCWKuI1IzIByBpq95O1Mg3ZUIWGfQRsOepAOe2RpkFZmOXD6BJ1NXbbbqonvMGnkyQ34LRkMtzuU8y7bTIwP8nnTUVBI8UBILTKHUJa0n4JYaHpVSmkDH1q5g3BGXUckra2yhuF9RsanMdeYSbbLaZfNaHPA1GuXVBpm3q4sNHDbNpIPQ57FRu3iq14i3ypwgOzIB0rQjKvJU9z3LacVHMNN8WWX3q0tkIhYWuJZUUx0rXwzpogtLHx9NGaSlsw3o3C7x09SvrJx5A70myM6gO9i+V3s0NYC1wPzdCe1x2HYkGCQCof52zRTXk0bnXVTDX3uzcQQSejI2vI1B8CuvGGOeN0cgD2OFCDmO5fB23q7D75QOBoDmM6aHYlMWXiq0xurHJUZVY7Nppr06hMXWusFofddoFmlcXWOU0s8jv9pxP7Nx5LT3rZBNGW76tPI7KhbaI7zsbmP812hGuB4FWuHZmCpcHXm6SExSmk8DvJydtPRf3hBSTtLSQciNQl3/qqv+JbLn5Qb5O67FZ95RAJAgPR5CgoA0UXMRCoPGVQqFyuUXH9Fcgubxb/AJib6x/tKYs6Bb/281flH0+0UazhYi041BtbC5rhUAjPWmVEdhSF7tJ50FKgbrSKm22tzRm6udKDlr31SUxdI9jAakkZbVO5RLXAX0AppnvX8gr/APs1uHytoMklC1mYHxnHTuCo2fCHBzGtbJO0F1BRtPNb3blblsIAoAKKMZGyKHLLRWawxuFHMaeoChBd0bPQaG9E4SokopaSAclXXjYGPbRzQRyIVpIUpM5VHzTiXhplSW1pXSvLZYa843RmrQWuFcwdzqa8819lvZmIEL5xfsNCQf8A39ZKssnbLbjbmfOAoKDQD7+1MSQ+TwtcfOw1I66DuzVdaIg19NlYY208s94Lhk1g+ERoOg3KqrC4L+NmlFD5hcA8HkfwqtZeVo9z3hDOMo7QBFL9L4DvWF8sx69uffVXcvEj5LP5KU4nsc10T9xhOh59UH1m3jGxzez1rHSHVaW7bYJImP1xNafEc1RXmyjz1r96yhJ4OyC7JHUXx5IAEqEuiJI1DeUCZK5FdnXuXqC4to9+l+sf/MUxE1CtY9+k7ZH/AMxTEIWYtFCQvySjRpvQVpX/AMVmGqh4jkxubG0jEMyDyOhqtITLPOGEFxAyyy0W/wD7NDk8HXKuVDryWEs12TObixUFcJIa8AEUOoFFs+A5oYMZlmaHE085xpl1+9VY+ksRGpCO8oiKiRjhza4H2Isdsa70SD0NVFNFQK8bJVDmmAUEZSkpiiPnqoOzVRS3j2LD3+K9QtrfMoAWCv8AnyKqMbe7RUEdPyKrnN5q0vAjXY5pGykYxiFQM8J3psexVQo4KiuldAd0EqwvOdpNG58yNPotHJIOQazhHifyYEMp8zRjvi1+Cexaa35u51C+VLe8NWoyWduI1Latz5DMZ9CpSn8FNUN6YehPCIXe1Ac1NEUQJ/13IFHhcucVygvrV+1k+sf/ADFGiKFaW++yfWP/AJijRNWYtMMCyV6RkWuQkVbRtCTQZNG/Va5tKLC3nI8yOa+pLSWkn4WdQtI03C19SREh2cTtWHMF2E0IG1KBaSLiAeXwPDPJBmTMINHbhxI51WNu6uEV1BacI1801I7wt5cdxh08z3CrcDRHX5xLifCioorylaXYmiCFtTQ4Q0kV+CWkEJBloa51YpS14Iza/CT1doeh8VobTwewtkDicTjUP3bQ1GEFVlj4KEekjicsy0U10OaDb3DbD5P31/nfObhNO0c0C+7eatbE4F5rQH7hurG67DRlDXzQG1G9BT2UWOvuQh8uHYUaTrmdfuUV77qnrUSPdTIiNgPqr7SErbr/AHRikptcWfpeSjI8MRyVbYGzOcGB1M85DmGN+ZHpXtKqL1dbGTuZ75IwHzXEVDhscslUaezTC1mlntge8f7T4Wtc4dhxfiqziS6ZGRn3yF8hIpA2vlAM61NaHbYKvuKIGQuILHNxYqZZYTmCEV1yfCxEOoKOzr2ZoMZamEEtNWubqxwoRnySRFCtRxTbJCwMna2Rw9CfR4ps4/CWVqqotpcMqOxZAnzS2hOrc9eqAAvXUXhRXhC3fDMGGzt+dV3iclh4mYnAcyB4lfSbNGGta0DIAADoolFIQyK7KTndVAO5Igb25JeXojud1QJECbyF6oS5LkGin/aP+sf/ADFMRBAkHvj/AKbv5im4gsxaI2Kqpb/smH3xjfOHpb1Gxr3rQsaumh5Cv5+0Koxl22o4xlvU69PavtN0QEQsOdcOYOtDmPavk1rusNfVuJoJGW2oGS+y2QgADkB6ghAPc9eXeae1S8g0cidANuxNzFp1ULM1pNRnRFCtsgiiPQ+O6+euOJxxVo6od2VNQe4rfXuQWmqwlpJa+tPNrrySCxu25aZ+B1RbXcpcCM1c3MyrAQfDROTjmSUGRiuFjBhH/d3YMwwdTr0VfeUYGQ2V9etrwjksra7VWuvqVRk+L4gQOYz8VlBHoBmTsFpL/kJdhGarIYC00IzIAb21VFdPFhNDrl60FWF6xhpA3P3Ze1IsbXIa7BGlnw9ZsU7NxUnpTNbwlZzg2zOBc52QAwivWpWlcc1GaGSg40V7KqDYjugXJQHPTb4qJaWNAi/Nciuy1XINE4ee7tc72lOwhKAecep9qeiYsxaPGikLowi0VRXX1ZscRIGbc/xWxuq3YomP+Mxp8QKqjbRWl1x0hDeVQOlagetUgN530cQZHm4/erSwQyRxE1xOOdO7QLN2t5gfjEZeSR6OtOxamwWxkjQQe7QjsIOaisXf3EUtcOEsO4fk49FRNvOWtHNGEiho4nXnUL6Nfd0MnbRwz2cBmO9Ye2Xa6I0OYVRZ8M3z5M+TecjoStRaLaKVqvm05O2o7kSO9nkYQSezVBa31eAcaBUMhyUnE71qgWg0BKCgDsU5OZw55Z9gonbcGgiRwwtjGXxifnKFzRsIeS4YsWedKBUd+3jjdgYfe2nUfCPMndBW2qcvcXHUnw7FGCuIU1qKKJVlw9Dima0amoFdsszTeirTb3NZyyIV1OZpzP3ZBNpmKCgoMwFEsUZBLVEtR3oJCIC9LzMTTkvIgQk1XIxoVyKu2MqT1KsIGIVnhT8UayqTGooavQ1Ea1VAw3NWV1O9Jp6pQRqdk8141O3jqqLQWUFyVvq7WuzpQjcGh7QHDRWcLwjujDtVFfP7xkcxhbHapWfTbioOQc1Zi1unPo2h8nOoIA+0vqNv4XgfnShPIkKitvCcbQS1x71Rh22V7s3vJ78vAJyxx4HVCs5rBgNEB0aI8ldVI2ptck7IKBAbFiP0jRB87t37R+HTEadxoll9ObwfBXNpPedeaMeGoAKCNvX/ANRXysBbHgm7CCZXtIOjKgjLcrVWS54mH0G16DZPlgQAaPWhvCZLEJ47EQtKg0R3lQIRC8jUvKOSbkCVmagVXKbguRWts8aeZGgwsTrGrMVEMU2sRA1FaxUCaFb3FY6kvI0yHXcpGKEuIAzPsWps0IY0NG2vVCKW9LM6M425sNf+p/BDgtootBKwOBB0Oqy173eYzlpsUBbRbxzVHeN7g5BLWhz89D1yKq5mHcAKic09Qk3uIUqKMoRA5DVNXTFWQHZoJ/XilQrq44KML/jGg6BA6Iq7Lnxoi5xyUCrmLwsRy1eEKhUxoErU+QgvYgrnRKAjT72qOEIEHxpSaNWrmpO0tRFWWrkVzc16itjCE7G1LWdqsrLAXZNH67VmNIsarGx3a52ZyHtTlksDWZnzj6h0T7HVVEYLK1mTR37o1F4vQoOohzxB7S1wqPZ2hFK4IMZfd0ujzGbeY+/ks5N2r6nIyoI2OqzN78Og+dHkfinTuOyqWMO9vYguareax0JBFCNiEhaY6KoQkcACTstLclkcLO0nU+cRyDswB3LO2SymedkQ9H05Dya05DvK+i2ZlKjbJQUbgUMrSuiY8UcAT6/FVlqustzbmOW4RVdRRLVMhdhVQPAoOCK5CkyQCel3lHegOGaALnJWZyZc38kGWPtQJkZrl69q9Qb67bAXZuyHrWjs8YaKBAiCajWI2kVzXrnKAKqGmqVEGNyLVByiXL0le1QDcSotKKYgeY6GiCYiNHE9fxRSd4XW2UZjPZ24WKvi5p43UwF4JoHMBPiNl9AfJhFTUnkq+aRztSQOQy8VUrNXDd7omuc5pa9/xtQBoD6z3q3aw7nMoVplc0Ehpd2ClfWlYLyeXAGCQA5VdhAHbkURY0TpO6AI+1GJogVnszHajvCrLbYyzMZt9nVXIdVcQCCDugzBCDI1OWiPC4jlkgvCIVc1BfkmXhBeqFpEtNom6IUsaCucuRZmLkH1WNMMQWIzVzjdev0QYkdBc3NaQYI7Sl2uUw9EFJXlVDEvAUUYOXhcorwhFQtDQ7LmkmwmhJ20T9aIEhqiK1zaoRbmnJY6JZ2qqGqZKbm1CjFojN0RSLBQqZGaJRReiErwsWLzm679qpnhacFVN6WannDvHbzQVD2lAe1NuCA9ELBi54RSovVFfLEVyYeP0VyDfvdQI9nGWaXcjQFYjdMqLlMZhJWqQg5aKoZaUVoSzCaI8bkRMhRCJRRoivV4SuJQ5CgjK9RjUESMIAWpJkZpy1pWiIYiKmCoNUninqQQcF5RIxXhinfERQta09a6qwCCIUJGAih0KmSuVGetdnwGm2o6JN7VprXZw9tPBZ+aMg5oFXIUmiM9qG4KoVNKLlMtXiDexjJTgFF7EFMt3WI3RI3c0rbhmmXtyQLUz2BaZEspq0IgOaWsTtk2QgK0r0qAKmoqDigvKI9Bcgi3VEqoNC8mfQIgM5qhBL2q1Buu6LZ31aDpVUMMR3OQGI0Z50UFUbEfdQlpkYy11NCQfNJG2RKsx0PehzzMaaE0NCacx2IjXggEEEc0ApFEOXszkEFUGcq28rNXzhqNe1P1XOagzDkB6s7xslKubpuOSrHqoEAuXL1QbuByOdEvHYzoHEdyLBZXVzfXu/NZjbySShAUrU3NHfY6uBr6kSWzV3WkVUeTlYN0XgsY5+pMiDtQAa1evdQIxi7UN9mruoFcVV5RNNsoG698h2oFaJe0uVibN2paS7wT6XqQVkkAdTEKpgMoP1snG2H53qUxYfnepXUJxhETXuSm/qXosY5qKp74sZkb5mHGAcJP3qvuK75I8ReSBkA0HLLU4dlqfcld/UvPcIpqhiqlCDj7lbzXeCPS9SXddPzz4fmgREoU/KBMm5h8c+H5rhdFfh+r80Qm+hFFTWy792EHs37lphcw+OfBTbdAHwvUqMHh7j2rlr7dw417sQdSoz82vfquRMf/2Q=="/>
          <p:cNvSpPr>
            <a:spLocks noChangeAspect="1" noChangeArrowheads="1"/>
          </p:cNvSpPr>
          <p:nvPr/>
        </p:nvSpPr>
        <p:spPr bwMode="auto">
          <a:xfrm>
            <a:off x="155575" y="-1455738"/>
            <a:ext cx="240030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6" name="AutoShape 8" descr="data:image/jpeg;base64,/9j/4AAQSkZJRgABAQAAAQABAAD/2wCEAAkGBxQTEhUUEhQVFRQXFRUXFBQUFxQXFxUXFBQXFxQUFBQYHCggGBwlHBQUITEhJSkrLi4uFx8zODMsNygtLisBCgoKDQ0NDw0NDysZFBksLDc3LDcsKzcrLDcsLDcsKywrKysrKyssKysrKysrKysrKysrKysrKysrKysrKysrK//AABEIAP0AxwMBIgACEQEDEQH/xAAbAAACAwEBAQAAAAAAAAAAAAADBAIFBgABB//EAEUQAAEDAQYDAwUNBQkBAAAAAAEAAgMRBAUSITFBBlFxYYGREyIyobEUI0JSU2Jyc5LB0eHwM1SistIHFRYkNENEgvGD/8QAFwEBAQEBAAAAAAAAAAAAAAAAAAECA//EABcRAQEBAQAAAAAAAAAAAAAAAAABESH/2gAMAwEAAhEDEQA/AKO9r5tDbRK1k0jWh5AAOQHYujv+0/LyfaSl9j/MzfWFDiWJCrmK/LSf9+T7SOL4tX7xJ9pVkeiYictIfZfdp+Xk8Vwv61fLSfaQA1SAVQcX5avl5PFe/wB+2r5eT7SABVTDEBv78tVP28nihm/7V8vJ4qBiXMsrnei1x6An2KKIOIbV8vJ4j8Fx4jtXy7/V+CLDcM7vRif3tIHiVa2bgqZ3pFrOw5nwCcOqJ/Etr2nf/D+CF/ia2D/kP8G/gtfHwCz4czj9FoHtKNaeB4C2jHPa74xOKvUJsMrDu4ptu1of/D+C8PE9u/eH/wAH4KwvThSaGpp5RvNv3t1VMYkBzxVbf3l/8H9KG/iy37Wl/gz8Eu+JBfCiDTcY3gNLU/wZ/Sln8cXiP+U/7Mf9KFLAkpIEFj/jy8f3l/2Y+f0V6eO7xH/Jf9mP+lVHuf8ARUTFkqbVsOO7y/en/Zj/AKV6OO7y/eXHP4sX9KpvJIThRDV+OO7y/enfYj/pXKiauThtaK+RW0zfWFRZSiHfMh90zU+Ud7VCMV1WItFa/kmIXlQjiTEcS0hiJ9UwzJBjhR9FROidu2wPmdhYK8zsBzJVR/ecQcGl2ZOZaC6nPILZx3vFEwR2YtaSKumkBwt+dhyLz81QPNu2yWRmO0vZX40hAHRrN/Wps4qi0gs9qkGxjs8gaehcACq6zXjY4nB5L7RP8o9uJ5+iNGDsFFc2XiaF5pUg8jso0G3iV29itg/+QPsK9PFLB6UFrb2mzy/cFaC1g0of0UwHoKB3GVkHpPeznjhnb7WI1l4nschoy0wknQF4afB1CrhzufrVbeVx2acUmgjeDrVo9ozQPEg8qdn4rO3vwnHKS5jjG46jVp7tQkZeCXQ+dd1rms5+SkPlYT2YX5gd6Xj4ylszxFekQhJNGWmOpgk6n4B7Cgob1umSB1Hty2cMwf1yVY9i+oW4MmZQ0c1wyIIIodCCsBet3mJ+E6HNp5j8VUVLmBKzsCec1LSN5IhF8aGWpt4QHgIF3tS8o6pxzUCSNULkZc1yO1q5BZXr/qZvrHe1GiahXp/qJvrHe1MWccliLRo28k01tNOgQowmWvAoe7x/QWkQs8zjUkjCOg/RVfesryM/NGpB1w50NO3VW0XkyMNRpnXTX9EquvCWKuI1IzIByBpq95O1Mg3ZUIWGfQRsOepAOe2RpkFZmOXD6BJ1NXbbbqonvMGnkyQ34LRkMtzuU8y7bTIwP8nnTUVBI8UBILTKHUJa0n4JYaHpVSmkDH1q5g3BGXUckra2yhuF9RsanMdeYSbbLaZfNaHPA1GuXVBpm3q4sNHDbNpIPQ57FRu3iq14i3ypwgOzIB0rQjKvJU9z3LacVHMNN8WWX3q0tkIhYWuJZUUx0rXwzpogtLHx9NGaSlsw3o3C7x09SvrJx5A70myM6gO9i+V3s0NYC1wPzdCe1x2HYkGCQCof52zRTXk0bnXVTDX3uzcQQSejI2vI1B8CuvGGOeN0cgD2OFCDmO5fB23q7D75QOBoDmM6aHYlMWXiq0xurHJUZVY7Nppr06hMXWusFofddoFmlcXWOU0s8jv9pxP7Nx5LT3rZBNGW76tPI7KhbaI7zsbmP812hGuB4FWuHZmCpcHXm6SExSmk8DvJydtPRf3hBSTtLSQciNQl3/qqv+JbLn5Qb5O67FZ95RAJAgPR5CgoA0UXMRCoPGVQqFyuUXH9Fcgubxb/AJib6x/tKYs6Bb/281flH0+0UazhYi041BtbC5rhUAjPWmVEdhSF7tJ50FKgbrSKm22tzRm6udKDlr31SUxdI9jAakkZbVO5RLXAX0AppnvX8gr/APs1uHytoMklC1mYHxnHTuCo2fCHBzGtbJO0F1BRtPNb3blblsIAoAKKMZGyKHLLRWawxuFHMaeoChBd0bPQaG9E4SokopaSAclXXjYGPbRzQRyIVpIUpM5VHzTiXhplSW1pXSvLZYa843RmrQWuFcwdzqa8819lvZmIEL5xfsNCQf8A39ZKssnbLbjbmfOAoKDQD7+1MSQ+TwtcfOw1I66DuzVdaIg19NlYY208s94Lhk1g+ERoOg3KqrC4L+NmlFD5hcA8HkfwqtZeVo9z3hDOMo7QBFL9L4DvWF8sx69uffVXcvEj5LP5KU4nsc10T9xhOh59UH1m3jGxzez1rHSHVaW7bYJImP1xNafEc1RXmyjz1r96yhJ4OyC7JHUXx5IAEqEuiJI1DeUCZK5FdnXuXqC4to9+l+sf/MUxE1CtY9+k7ZH/AMxTEIWYtFCQvySjRpvQVpX/AMVmGqh4jkxubG0jEMyDyOhqtITLPOGEFxAyyy0W/wD7NDk8HXKuVDryWEs12TObixUFcJIa8AEUOoFFs+A5oYMZlmaHE085xpl1+9VY+ksRGpCO8oiKiRjhza4H2Isdsa70SD0NVFNFQK8bJVDmmAUEZSkpiiPnqoOzVRS3j2LD3+K9QtrfMoAWCv8AnyKqMbe7RUEdPyKrnN5q0vAjXY5pGykYxiFQM8J3psexVQo4KiuldAd0EqwvOdpNG58yNPotHJIOQazhHifyYEMp8zRjvi1+Cexaa35u51C+VLe8NWoyWduI1Latz5DMZ9CpSn8FNUN6YehPCIXe1Ac1NEUQJ/13IFHhcucVygvrV+1k+sf/ADFGiKFaW++yfWP/AJijRNWYtMMCyV6RkWuQkVbRtCTQZNG/Va5tKLC3nI8yOa+pLSWkn4WdQtI03C19SREh2cTtWHMF2E0IG1KBaSLiAeXwPDPJBmTMINHbhxI51WNu6uEV1BacI1801I7wt5cdxh08z3CrcDRHX5xLifCioorylaXYmiCFtTQ4Q0kV+CWkEJBloa51YpS14Iza/CT1doeh8VobTwewtkDicTjUP3bQ1GEFVlj4KEekjicsy0U10OaDb3DbD5P31/nfObhNO0c0C+7eatbE4F5rQH7hurG67DRlDXzQG1G9BT2UWOvuQh8uHYUaTrmdfuUV77qnrUSPdTIiNgPqr7SErbr/AHRikptcWfpeSjI8MRyVbYGzOcGB1M85DmGN+ZHpXtKqL1dbGTuZ75IwHzXEVDhscslUaezTC1mlntge8f7T4Wtc4dhxfiqziS6ZGRn3yF8hIpA2vlAM61NaHbYKvuKIGQuILHNxYqZZYTmCEV1yfCxEOoKOzr2ZoMZamEEtNWubqxwoRnySRFCtRxTbJCwMna2Rw9CfR4ps4/CWVqqotpcMqOxZAnzS2hOrc9eqAAvXUXhRXhC3fDMGGzt+dV3iclh4mYnAcyB4lfSbNGGta0DIAADoolFIQyK7KTndVAO5Igb25JeXojud1QJECbyF6oS5LkGin/aP+sf/ADFMRBAkHvj/AKbv5im4gsxaI2Kqpb/smH3xjfOHpb1Gxr3rQsaumh5Cv5+0Koxl22o4xlvU69PavtN0QEQsOdcOYOtDmPavk1rusNfVuJoJGW2oGS+y2QgADkB6ghAPc9eXeae1S8g0cidANuxNzFp1ULM1pNRnRFCtsgiiPQ+O6+euOJxxVo6od2VNQe4rfXuQWmqwlpJa+tPNrrySCxu25aZ+B1RbXcpcCM1c3MyrAQfDROTjmSUGRiuFjBhH/d3YMwwdTr0VfeUYGQ2V9etrwjksra7VWuvqVRk+L4gQOYz8VlBHoBmTsFpL/kJdhGarIYC00IzIAb21VFdPFhNDrl60FWF6xhpA3P3Ze1IsbXIa7BGlnw9ZsU7NxUnpTNbwlZzg2zOBc52QAwivWpWlcc1GaGSg40V7KqDYjugXJQHPTb4qJaWNAi/Nciuy1XINE4ee7tc72lOwhKAecep9qeiYsxaPGikLowi0VRXX1ZscRIGbc/xWxuq3YomP+Mxp8QKqjbRWl1x0hDeVQOlagetUgN530cQZHm4/erSwQyRxE1xOOdO7QLN2t5gfjEZeSR6OtOxamwWxkjQQe7QjsIOaisXf3EUtcOEsO4fk49FRNvOWtHNGEiho4nXnUL6Nfd0MnbRwz2cBmO9Ye2Xa6I0OYVRZ8M3z5M+TecjoStRaLaKVqvm05O2o7kSO9nkYQSezVBa31eAcaBUMhyUnE71qgWg0BKCgDsU5OZw55Z9gonbcGgiRwwtjGXxifnKFzRsIeS4YsWedKBUd+3jjdgYfe2nUfCPMndBW2qcvcXHUnw7FGCuIU1qKKJVlw9Dima0amoFdsszTeirTb3NZyyIV1OZpzP3ZBNpmKCgoMwFEsUZBLVEtR3oJCIC9LzMTTkvIgQk1XIxoVyKu2MqT1KsIGIVnhT8UayqTGooavQ1Ea1VAw3NWV1O9Jp6pQRqdk8141O3jqqLQWUFyVvq7WuzpQjcGh7QHDRWcLwjujDtVFfP7xkcxhbHapWfTbioOQc1Zi1unPo2h8nOoIA+0vqNv4XgfnShPIkKitvCcbQS1x71Rh22V7s3vJ78vAJyxx4HVCs5rBgNEB0aI8ldVI2ptck7IKBAbFiP0jRB87t37R+HTEadxoll9ObwfBXNpPedeaMeGoAKCNvX/ANRXysBbHgm7CCZXtIOjKgjLcrVWS54mH0G16DZPlgQAaPWhvCZLEJ47EQtKg0R3lQIRC8jUvKOSbkCVmagVXKbguRWts8aeZGgwsTrGrMVEMU2sRA1FaxUCaFb3FY6kvI0yHXcpGKEuIAzPsWps0IY0NG2vVCKW9LM6M425sNf+p/BDgtootBKwOBB0Oqy173eYzlpsUBbRbxzVHeN7g5BLWhz89D1yKq5mHcAKic09Qk3uIUqKMoRA5DVNXTFWQHZoJ/XilQrq44KML/jGg6BA6Iq7Lnxoi5xyUCrmLwsRy1eEKhUxoErU+QgvYgrnRKAjT72qOEIEHxpSaNWrmpO0tRFWWrkVzc16itjCE7G1LWdqsrLAXZNH67VmNIsarGx3a52ZyHtTlksDWZnzj6h0T7HVVEYLK1mTR37o1F4vQoOohzxB7S1wqPZ2hFK4IMZfd0ujzGbeY+/ks5N2r6nIyoI2OqzN78Og+dHkfinTuOyqWMO9vYguareax0JBFCNiEhaY6KoQkcACTstLclkcLO0nU+cRyDswB3LO2SymedkQ9H05Dya05DvK+i2ZlKjbJQUbgUMrSuiY8UcAT6/FVlqustzbmOW4RVdRRLVMhdhVQPAoOCK5CkyQCel3lHegOGaALnJWZyZc38kGWPtQJkZrl69q9Qb67bAXZuyHrWjs8YaKBAiCajWI2kVzXrnKAKqGmqVEGNyLVByiXL0le1QDcSotKKYgeY6GiCYiNHE9fxRSd4XW2UZjPZ24WKvi5p43UwF4JoHMBPiNl9AfJhFTUnkq+aRztSQOQy8VUrNXDd7omuc5pa9/xtQBoD6z3q3aw7nMoVplc0Ehpd2ClfWlYLyeXAGCQA5VdhAHbkURY0TpO6AI+1GJogVnszHajvCrLbYyzMZt9nVXIdVcQCCDugzBCDI1OWiPC4jlkgvCIVc1BfkmXhBeqFpEtNom6IUsaCucuRZmLkH1WNMMQWIzVzjdev0QYkdBc3NaQYI7Sl2uUw9EFJXlVDEvAUUYOXhcorwhFQtDQ7LmkmwmhJ20T9aIEhqiK1zaoRbmnJY6JZ2qqGqZKbm1CjFojN0RSLBQqZGaJRReiErwsWLzm679qpnhacFVN6WannDvHbzQVD2lAe1NuCA9ELBi54RSovVFfLEVyYeP0VyDfvdQI9nGWaXcjQFYjdMqLlMZhJWqQg5aKoZaUVoSzCaI8bkRMhRCJRRoivV4SuJQ5CgjK9RjUESMIAWpJkZpy1pWiIYiKmCoNUninqQQcF5RIxXhinfERQta09a6qwCCIUJGAih0KmSuVGetdnwGm2o6JN7VprXZw9tPBZ+aMg5oFXIUmiM9qG4KoVNKLlMtXiDexjJTgFF7EFMt3WI3RI3c0rbhmmXtyQLUz2BaZEspq0IgOaWsTtk2QgK0r0qAKmoqDigvKI9Bcgi3VEqoNC8mfQIgM5qhBL2q1Buu6LZ31aDpVUMMR3OQGI0Z50UFUbEfdQlpkYy11NCQfNJG2RKsx0PehzzMaaE0NCacx2IjXggEEEc0ApFEOXszkEFUGcq28rNXzhqNe1P1XOagzDkB6s7xslKubpuOSrHqoEAuXL1QbuByOdEvHYzoHEdyLBZXVzfXu/NZjbySShAUrU3NHfY6uBr6kSWzV3WkVUeTlYN0XgsY5+pMiDtQAa1evdQIxi7UN9mruoFcVV5RNNsoG698h2oFaJe0uVibN2paS7wT6XqQVkkAdTEKpgMoP1snG2H53qUxYfnepXUJxhETXuSm/qXosY5qKp74sZkb5mHGAcJP3qvuK75I8ReSBkA0HLLU4dlqfcld/UvPcIpqhiqlCDj7lbzXeCPS9SXddPzz4fmgREoU/KBMm5h8c+H5rhdFfh+r80Qm+hFFTWy792EHs37lphcw+OfBTbdAHwvUqMHh7j2rlr7dw417sQdSoz82vfquRMf/2Q=="/>
          <p:cNvSpPr>
            <a:spLocks noChangeAspect="1" noChangeArrowheads="1"/>
          </p:cNvSpPr>
          <p:nvPr/>
        </p:nvSpPr>
        <p:spPr bwMode="auto">
          <a:xfrm>
            <a:off x="155575" y="-1455738"/>
            <a:ext cx="240030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650" name="Picture 2" descr="http://img.ibtimes.com/www/data/images/full/2012/04/19/264959-brad-pitt-and-angelina-jolie-have-been-the-king-and-queen-of-cannes-f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35608" y="2277947"/>
            <a:ext cx="2776173" cy="27473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5334000" y="5583370"/>
            <a:ext cx="3599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Un músico </a:t>
            </a:r>
            <a:r>
              <a:rPr lang="es-ES" sz="3200" u="sng" dirty="0" smtClean="0"/>
              <a:t>VENDE</a:t>
            </a:r>
            <a:r>
              <a:rPr lang="es-ES" sz="3200" dirty="0" smtClean="0"/>
              <a:t> su música. </a:t>
            </a:r>
            <a:endParaRPr lang="es-E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97610" y="5203455"/>
            <a:ext cx="4608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/>
              <a:t>Un actor y una actriz van al estreno</a:t>
            </a:r>
            <a:r>
              <a:rPr lang="es-ES_tradnl" dirty="0" smtClean="0"/>
              <a:t> </a:t>
            </a:r>
            <a:r>
              <a:rPr lang="es-ES_tradnl" sz="3200" dirty="0" smtClean="0"/>
              <a:t>y </a:t>
            </a:r>
            <a:r>
              <a:rPr lang="es-ES_tradnl" sz="3200" u="sng" dirty="0" smtClean="0"/>
              <a:t>GANAN</a:t>
            </a:r>
            <a:r>
              <a:rPr lang="es-ES_tradnl" sz="3200" dirty="0" smtClean="0"/>
              <a:t> dinero. </a:t>
            </a:r>
            <a:endParaRPr lang="es-ES_tradnl" u="sng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1411" y="2277946"/>
            <a:ext cx="2457266" cy="27473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35"/>
    </mc:Choice>
    <mc:Fallback xmlns="">
      <p:transition spd="slow" advTm="19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882618"/>
          </a:xfrm>
        </p:spPr>
        <p:txBody>
          <a:bodyPr/>
          <a:lstStyle/>
          <a:p>
            <a:pPr algn="ctr"/>
            <a:r>
              <a:rPr lang="en-US" b="1" i="1" dirty="0" err="1" smtClean="0"/>
              <a:t>Yo</a:t>
            </a:r>
            <a:r>
              <a:rPr lang="en-US" b="1" i="1" dirty="0" smtClean="0"/>
              <a:t> </a:t>
            </a:r>
            <a:r>
              <a:rPr lang="en-US" b="1" i="1" dirty="0" err="1" smtClean="0"/>
              <a:t>quiero</a:t>
            </a:r>
            <a:r>
              <a:rPr lang="en-US" b="1" i="1" dirty="0" smtClean="0"/>
              <a:t> ser…</a:t>
            </a:r>
            <a:endParaRPr lang="en-US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2560" y="1670494"/>
            <a:ext cx="7406640" cy="193217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 smtClean="0"/>
              <a:t> </a:t>
            </a:r>
            <a:r>
              <a:rPr lang="en-US" sz="3600" dirty="0" smtClean="0"/>
              <a:t>persona de </a:t>
            </a:r>
            <a:r>
              <a:rPr lang="en-US" sz="3600" dirty="0" err="1" smtClean="0"/>
              <a:t>negocios</a:t>
            </a:r>
            <a:r>
              <a:rPr lang="en-US" sz="3600" dirty="0" smtClean="0"/>
              <a:t>    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850" y="2774446"/>
            <a:ext cx="2691949" cy="24855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4851" y="2774446"/>
            <a:ext cx="2777925" cy="24855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5811850" y="1670494"/>
            <a:ext cx="3027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Font typeface="Arial"/>
              <a:buChar char="•"/>
            </a:pPr>
            <a:r>
              <a:rPr lang="es-ES_tradnl" sz="3600" dirty="0" smtClean="0"/>
              <a:t> contador/a </a:t>
            </a:r>
            <a:endParaRPr lang="es-ES_tradnl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432561" y="5549908"/>
            <a:ext cx="35924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/>
              <a:t>Una persona de negocios usa las</a:t>
            </a:r>
          </a:p>
          <a:p>
            <a:r>
              <a:rPr lang="es-ES_tradnl" sz="2800" dirty="0" smtClean="0"/>
              <a:t>computadoras. </a:t>
            </a:r>
            <a:endParaRPr lang="es-ES_tradnl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024973" y="5549908"/>
            <a:ext cx="3814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/>
              <a:t>Un contador trabaja con el dinero y los números. </a:t>
            </a:r>
            <a:endParaRPr lang="es-ES_tradnl" sz="28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80"/>
    </mc:Choice>
    <mc:Fallback xmlns="">
      <p:transition spd="slow" advTm="30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i="1" dirty="0" smtClean="0"/>
              <a:t>Yo quiero ser..</a:t>
            </a:r>
            <a:endParaRPr lang="es-ES_tradnl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consejero/a       </a:t>
            </a:r>
            <a:endParaRPr lang="es-ES_tradnl" dirty="0"/>
          </a:p>
        </p:txBody>
      </p:sp>
      <p:sp>
        <p:nvSpPr>
          <p:cNvPr id="4" name="TextBox 3"/>
          <p:cNvSpPr txBox="1"/>
          <p:nvPr/>
        </p:nvSpPr>
        <p:spPr>
          <a:xfrm>
            <a:off x="5314875" y="1447800"/>
            <a:ext cx="36864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Font typeface="Arial"/>
              <a:buChar char="•"/>
            </a:pPr>
            <a:r>
              <a:rPr lang="es-ES_tradnl" sz="3200" dirty="0" smtClean="0"/>
              <a:t> diseñador de (ropa, casas, etc.) </a:t>
            </a:r>
            <a:endParaRPr lang="es-ES_tradnl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608" y="2525018"/>
            <a:ext cx="2457365" cy="245885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875" y="2871593"/>
            <a:ext cx="3023265" cy="21122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1132000" y="5453266"/>
            <a:ext cx="3603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/>
              <a:t>Un consejero da consejos y habla con los pacientes. </a:t>
            </a:r>
            <a:endParaRPr lang="es-ES_tradnl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052583" y="5453266"/>
            <a:ext cx="394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/>
              <a:t>Un </a:t>
            </a:r>
            <a:r>
              <a:rPr lang="es-ES_tradnl" sz="2800" dirty="0" err="1" smtClean="0"/>
              <a:t>diseñdaor</a:t>
            </a:r>
            <a:r>
              <a:rPr lang="es-ES_tradnl" sz="2800" dirty="0" smtClean="0"/>
              <a:t> hace y </a:t>
            </a:r>
            <a:r>
              <a:rPr lang="es-ES_tradnl" sz="2800" u="sng" dirty="0" smtClean="0"/>
              <a:t>DISEÑA</a:t>
            </a:r>
            <a:r>
              <a:rPr lang="es-ES_tradnl" sz="2800" dirty="0" smtClean="0"/>
              <a:t> cosas diferentes.  </a:t>
            </a:r>
            <a:endParaRPr lang="es-ES_tradnl" sz="2800" dirty="0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7"/>
    </mc:Choice>
    <mc:Fallback xmlns="">
      <p:transition spd="slow" advTm="21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4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i="1" dirty="0" smtClean="0"/>
              <a:t>Yo quiero ser…</a:t>
            </a:r>
            <a:endParaRPr lang="es-ES_tradnl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3600" dirty="0" smtClean="0"/>
              <a:t>salvavidas</a:t>
            </a:r>
            <a:endParaRPr lang="es-ES_tradnl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287265" y="1417638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1"/>
              </a:buClr>
              <a:buFont typeface="Arial"/>
              <a:buChar char="•"/>
            </a:pPr>
            <a:r>
              <a:rPr lang="es-ES_tradnl" sz="3200" dirty="0" smtClean="0"/>
              <a:t> </a:t>
            </a:r>
            <a:r>
              <a:rPr lang="es-ES_tradnl" sz="3600" dirty="0" smtClean="0"/>
              <a:t>niñera</a:t>
            </a:r>
            <a:endParaRPr lang="es-ES_tradnl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608" y="2443615"/>
            <a:ext cx="2705853" cy="23193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265" y="2443614"/>
            <a:ext cx="2760973" cy="23193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1435608" y="5273792"/>
            <a:ext cx="2968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/>
              <a:t>Un salvavidas ayuda a la gente</a:t>
            </a:r>
            <a:r>
              <a:rPr lang="es-ES_tradnl" dirty="0" smtClean="0"/>
              <a:t>. </a:t>
            </a:r>
            <a:endParaRPr lang="es-ES_tradnl" dirty="0"/>
          </a:p>
        </p:txBody>
      </p:sp>
      <p:sp>
        <p:nvSpPr>
          <p:cNvPr id="8" name="TextBox 7"/>
          <p:cNvSpPr txBox="1"/>
          <p:nvPr/>
        </p:nvSpPr>
        <p:spPr>
          <a:xfrm>
            <a:off x="5066388" y="5273792"/>
            <a:ext cx="34151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/>
              <a:t>Una niñera ayuda a los niños</a:t>
            </a:r>
            <a:r>
              <a:rPr lang="es-ES_tradnl" dirty="0" smtClean="0"/>
              <a:t>. </a:t>
            </a:r>
            <a:endParaRPr lang="es-ES_tradnl" dirty="0"/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6"/>
    </mc:Choice>
    <mc:Fallback xmlns="">
      <p:transition spd="slow" advTm="16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4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Vamos</a:t>
            </a:r>
            <a:r>
              <a:rPr lang="en-US" dirty="0" smtClean="0"/>
              <a:t> a </a:t>
            </a:r>
            <a:r>
              <a:rPr lang="en-US" dirty="0" err="1" smtClean="0"/>
              <a:t>Jugar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4"/>
              </a:rPr>
              <a:t>http://www.tudiscoverykids.com/juegos/jugando-a-las-profesiones/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2"/>
    </mc:Choice>
    <mc:Fallback xmlns="">
      <p:transition spd="slow" advTm="7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>
                <a:solidFill>
                  <a:schemeClr val="accent3"/>
                </a:solidFill>
              </a:rPr>
              <a:t>Quier</a:t>
            </a:r>
            <a:r>
              <a:rPr lang="en-US" dirty="0" smtClean="0">
                <a:solidFill>
                  <a:schemeClr val="accent3"/>
                </a:solidFill>
              </a:rPr>
              <a:t>--</a:t>
            </a:r>
            <a:r>
              <a:rPr lang="en-US" dirty="0" smtClean="0"/>
              <a:t> + </a:t>
            </a:r>
            <a:r>
              <a:rPr lang="en-US" dirty="0" err="1" smtClean="0">
                <a:solidFill>
                  <a:schemeClr val="accent4"/>
                </a:solidFill>
              </a:rPr>
              <a:t>verbo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infinitivo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46020" y="1417320"/>
            <a:ext cx="49949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Yo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quiero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ser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maestra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err="1" smtClean="0"/>
              <a:t>Yo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necesito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ir</a:t>
            </a:r>
            <a:r>
              <a:rPr lang="en-US" sz="2400" dirty="0" smtClean="0"/>
              <a:t> a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universidad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err="1" smtClean="0"/>
              <a:t>Yo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tengo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que</a:t>
            </a:r>
            <a:r>
              <a:rPr lang="en-US" sz="2400" dirty="0" smtClean="0">
                <a:solidFill>
                  <a:schemeClr val="accent3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estudiar</a:t>
            </a:r>
            <a:r>
              <a:rPr lang="en-US" sz="2400" dirty="0" smtClean="0">
                <a:solidFill>
                  <a:schemeClr val="accent4"/>
                </a:solidFill>
              </a:rPr>
              <a:t>.</a:t>
            </a:r>
          </a:p>
          <a:p>
            <a:endParaRPr lang="en-US" sz="2400" dirty="0"/>
          </a:p>
          <a:p>
            <a:r>
              <a:rPr lang="en-US" sz="2400" dirty="0" err="1" smtClean="0"/>
              <a:t>Yo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quiero</a:t>
            </a:r>
            <a:r>
              <a:rPr lang="en-US" sz="2400" dirty="0" smtClean="0"/>
              <a:t>  </a:t>
            </a:r>
            <a:r>
              <a:rPr lang="en-US" sz="2400" dirty="0" err="1" smtClean="0">
                <a:solidFill>
                  <a:schemeClr val="accent4"/>
                </a:solidFill>
              </a:rPr>
              <a:t>graduarme</a:t>
            </a:r>
            <a:r>
              <a:rPr lang="en-US" sz="2400" dirty="0" smtClean="0"/>
              <a:t>. </a:t>
            </a:r>
          </a:p>
          <a:p>
            <a:endParaRPr lang="en-US" sz="2400" dirty="0"/>
          </a:p>
          <a:p>
            <a:r>
              <a:rPr lang="en-US" sz="2400" dirty="0" err="1" smtClean="0"/>
              <a:t>Yo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quiero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ir</a:t>
            </a:r>
            <a:r>
              <a:rPr lang="en-US" sz="2400" dirty="0" smtClean="0"/>
              <a:t> a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universidad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r>
              <a:rPr lang="en-US" sz="2400" dirty="0" err="1" smtClean="0"/>
              <a:t>Yo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quiero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recibir</a:t>
            </a:r>
            <a:r>
              <a:rPr lang="en-US" sz="2400" dirty="0" smtClean="0"/>
              <a:t> mi </a:t>
            </a:r>
            <a:r>
              <a:rPr lang="en-US" sz="2400" dirty="0" err="1" smtClean="0"/>
              <a:t>lecentiatura</a:t>
            </a:r>
            <a:r>
              <a:rPr lang="en-US" sz="2400" dirty="0" smtClean="0"/>
              <a:t>. </a:t>
            </a:r>
          </a:p>
          <a:p>
            <a:endParaRPr lang="en-US" sz="2400" dirty="0"/>
          </a:p>
          <a:p>
            <a:r>
              <a:rPr lang="en-US" sz="2400" dirty="0" err="1" smtClean="0"/>
              <a:t>Yo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accent3"/>
                </a:solidFill>
              </a:rPr>
              <a:t>quiero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trabajar</a:t>
            </a:r>
            <a:r>
              <a:rPr lang="en-US" sz="2400" dirty="0" smtClean="0"/>
              <a:t> en </a:t>
            </a:r>
            <a:r>
              <a:rPr lang="en-US" sz="2400" dirty="0" err="1" smtClean="0"/>
              <a:t>una</a:t>
            </a:r>
            <a:r>
              <a:rPr lang="en-US" sz="2400" dirty="0" smtClean="0"/>
              <a:t> </a:t>
            </a:r>
            <a:r>
              <a:rPr lang="en-US" sz="2400" dirty="0" err="1" smtClean="0"/>
              <a:t>escuela</a:t>
            </a:r>
            <a:r>
              <a:rPr lang="en-US" sz="2400" dirty="0" smtClean="0"/>
              <a:t> </a:t>
            </a:r>
            <a:r>
              <a:rPr lang="en-US" sz="2400" dirty="0" err="1" smtClean="0"/>
              <a:t>como</a:t>
            </a:r>
            <a:r>
              <a:rPr lang="en-US" sz="2400" dirty="0" smtClean="0"/>
              <a:t> </a:t>
            </a:r>
            <a:r>
              <a:rPr lang="en-US" sz="2400" dirty="0" err="1" smtClean="0"/>
              <a:t>maestra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74"/>
    </mc:Choice>
    <mc:Fallback xmlns="">
      <p:transition spd="slow" advTm="9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857432"/>
          </a:xfrm>
        </p:spPr>
        <p:txBody>
          <a:bodyPr/>
          <a:lstStyle/>
          <a:p>
            <a:pPr algn="ctr"/>
            <a:r>
              <a:rPr lang="es-ES_tradnl" b="1" dirty="0" smtClean="0">
                <a:latin typeface="Bookman Old Style"/>
                <a:cs typeface="Bookman Old Style"/>
              </a:rPr>
              <a:t>Hacer Ahora. </a:t>
            </a:r>
            <a:endParaRPr lang="es-ES_tradnl" b="1" dirty="0">
              <a:latin typeface="Bookman Old Style"/>
              <a:cs typeface="Bookman Old Style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35608" y="1447800"/>
            <a:ext cx="7498080" cy="4800600"/>
          </a:xfrm>
        </p:spPr>
        <p:txBody>
          <a:bodyPr/>
          <a:lstStyle/>
          <a:p>
            <a:pPr>
              <a:buNone/>
            </a:pPr>
            <a:endParaRPr lang="es-ES_tradnl" dirty="0"/>
          </a:p>
        </p:txBody>
      </p:sp>
      <p:sp>
        <p:nvSpPr>
          <p:cNvPr id="5" name="TextBox 4"/>
          <p:cNvSpPr txBox="1"/>
          <p:nvPr/>
        </p:nvSpPr>
        <p:spPr>
          <a:xfrm>
            <a:off x="1435608" y="739200"/>
            <a:ext cx="74980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es-ES_tradnl" sz="2400" dirty="0" smtClean="0">
                <a:latin typeface="Bookman Old Style"/>
                <a:cs typeface="Bookman Old Style"/>
              </a:rPr>
              <a:t>¿Qué quieres leer esta noche?</a:t>
            </a:r>
          </a:p>
          <a:p>
            <a:pPr marL="342900" indent="-342900">
              <a:lnSpc>
                <a:spcPct val="300000"/>
              </a:lnSpc>
            </a:pPr>
            <a:r>
              <a:rPr lang="es-ES_tradnl" sz="2400" dirty="0" smtClean="0">
                <a:latin typeface="Bookman Old Style"/>
                <a:cs typeface="Bookman Old Style"/>
              </a:rPr>
              <a:t>2. </a:t>
            </a:r>
            <a:r>
              <a:rPr lang="es-ES_tradnl" sz="2400" dirty="0">
                <a:latin typeface="Bookman Old Style"/>
                <a:cs typeface="Bookman Old Style"/>
              </a:rPr>
              <a:t>¿ Qué </a:t>
            </a:r>
            <a:r>
              <a:rPr lang="es-ES_tradnl" sz="2400" dirty="0" smtClean="0">
                <a:latin typeface="Bookman Old Style"/>
                <a:cs typeface="Bookman Old Style"/>
              </a:rPr>
              <a:t>programa prefieres mirar en la tele? </a:t>
            </a:r>
          </a:p>
          <a:p>
            <a:pPr marL="342900" indent="-342900">
              <a:lnSpc>
                <a:spcPct val="300000"/>
              </a:lnSpc>
            </a:pPr>
            <a:r>
              <a:rPr lang="es-ES_tradnl" sz="2400" dirty="0" smtClean="0">
                <a:latin typeface="Bookman Old Style"/>
                <a:cs typeface="Bookman Old Style"/>
              </a:rPr>
              <a:t>3. ¿Quién puede cocinar la cena en tu casa? </a:t>
            </a:r>
          </a:p>
          <a:p>
            <a:pPr marL="342900" indent="-342900">
              <a:lnSpc>
                <a:spcPct val="300000"/>
              </a:lnSpc>
            </a:pPr>
            <a:r>
              <a:rPr lang="es-ES_tradnl" sz="2400" dirty="0" smtClean="0">
                <a:latin typeface="Bookman Old Style"/>
                <a:cs typeface="Bookman Old Style"/>
              </a:rPr>
              <a:t>4. ¿</a:t>
            </a:r>
            <a:r>
              <a:rPr lang="es-ES_tradnl" sz="2400" dirty="0" err="1" smtClean="0">
                <a:latin typeface="Bookman Old Style"/>
                <a:cs typeface="Bookman Old Style"/>
              </a:rPr>
              <a:t>Qu</a:t>
            </a:r>
            <a:r>
              <a:rPr lang="es-ES" sz="2400" dirty="0" smtClean="0">
                <a:latin typeface="Bookman Old Style"/>
                <a:cs typeface="Bookman Old Style"/>
              </a:rPr>
              <a:t>é</a:t>
            </a:r>
            <a:r>
              <a:rPr lang="es-ES_tradnl" sz="2400" dirty="0" smtClean="0">
                <a:latin typeface="Bookman Old Style"/>
                <a:cs typeface="Bookman Old Style"/>
              </a:rPr>
              <a:t> canción empieza tu lista en el </a:t>
            </a:r>
            <a:r>
              <a:rPr lang="es-ES_tradnl" sz="2400" dirty="0" err="1" smtClean="0">
                <a:latin typeface="Bookman Old Style"/>
                <a:cs typeface="Bookman Old Style"/>
              </a:rPr>
              <a:t>Ipod</a:t>
            </a:r>
            <a:r>
              <a:rPr lang="es-ES_tradnl" sz="2400" dirty="0" smtClean="0">
                <a:latin typeface="Bookman Old Style"/>
                <a:cs typeface="Bookman Old Style"/>
              </a:rPr>
              <a:t>?</a:t>
            </a:r>
          </a:p>
          <a:p>
            <a:pPr marL="342900" indent="-342900">
              <a:lnSpc>
                <a:spcPct val="300000"/>
              </a:lnSpc>
              <a:buFont typeface="+mj-lt"/>
              <a:buAutoNum type="arabicPeriod"/>
            </a:pPr>
            <a:r>
              <a:rPr lang="es-ES_tradnl" sz="2400" dirty="0" smtClean="0">
                <a:latin typeface="Bookman Old Style"/>
                <a:cs typeface="Bookman Old Style"/>
              </a:rPr>
              <a:t>¿Por cuánto tiempo duermes? </a:t>
            </a:r>
            <a:endParaRPr lang="es-ES_tradnl" sz="2400" dirty="0">
              <a:latin typeface="Bookman Old Style"/>
              <a:cs typeface="Bookman Old Style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57"/>
    </mc:Choice>
    <mc:Fallback xmlns="">
      <p:transition spd="slow" advTm="46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7490" y="3810018"/>
            <a:ext cx="5513294" cy="1125659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¿A </a:t>
            </a:r>
            <a:r>
              <a:rPr lang="en-US" sz="5400" b="1" dirty="0" err="1"/>
              <a:t>qué</a:t>
            </a:r>
            <a:r>
              <a:rPr lang="en-US" sz="5400" b="1" dirty="0"/>
              <a:t> se </a:t>
            </a:r>
            <a:r>
              <a:rPr lang="en-US" sz="5400" b="1" dirty="0" err="1"/>
              <a:t>dedica</a:t>
            </a:r>
            <a:r>
              <a:rPr lang="en-US" sz="5400" b="1" dirty="0"/>
              <a:t>?</a:t>
            </a:r>
            <a:endParaRPr lang="es-ES_tradnl" sz="5400" b="1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948545" y="5140054"/>
            <a:ext cx="5042239" cy="1662546"/>
          </a:xfrm>
        </p:spPr>
        <p:txBody>
          <a:bodyPr>
            <a:normAutofit/>
          </a:bodyPr>
          <a:lstStyle/>
          <a:p>
            <a:endParaRPr lang="es-ES_tradnl" b="1" dirty="0">
              <a:solidFill>
                <a:schemeClr val="tx1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41232" y="-169727"/>
            <a:ext cx="4397015" cy="4349048"/>
          </a:xfrm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62" y="-3468"/>
            <a:ext cx="4397015" cy="4164291"/>
          </a:xfrm>
          <a:prstGeom prst="ellipse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6"/>
    </mc:Choice>
    <mc:Fallback xmlns="">
      <p:transition spd="slow" advTm="4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5760" y="47733"/>
            <a:ext cx="8229600" cy="1143000"/>
          </a:xfrm>
        </p:spPr>
        <p:txBody>
          <a:bodyPr/>
          <a:lstStyle/>
          <a:p>
            <a:pPr algn="ctr"/>
            <a:r>
              <a:rPr lang="es-ES_tradnl" i="1" dirty="0" smtClean="0"/>
              <a:t>Yo quiero ser…</a:t>
            </a:r>
            <a:endParaRPr lang="es-ES_tradnl" i="1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1"/>
          </p:nvPr>
        </p:nvSpPr>
        <p:spPr>
          <a:xfrm>
            <a:off x="457200" y="1190733"/>
            <a:ext cx="4023360" cy="899880"/>
          </a:xfrm>
        </p:spPr>
        <p:txBody>
          <a:bodyPr>
            <a:normAutofit lnSpcReduction="10000"/>
          </a:bodyPr>
          <a:lstStyle/>
          <a:p>
            <a:pPr algn="ctr"/>
            <a:endParaRPr lang="es-ES_tradnl" sz="2824" b="1" dirty="0" smtClean="0"/>
          </a:p>
          <a:p>
            <a:pPr algn="ctr"/>
            <a:r>
              <a:rPr lang="es-ES_tradnl" sz="2824" b="1" dirty="0" smtClean="0"/>
              <a:t> policía/ mujer policía</a:t>
            </a:r>
          </a:p>
          <a:p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half" idx="3"/>
          </p:nvPr>
        </p:nvSpPr>
        <p:spPr>
          <a:xfrm>
            <a:off x="4663440" y="1190733"/>
            <a:ext cx="4023360" cy="899880"/>
          </a:xfrm>
        </p:spPr>
        <p:txBody>
          <a:bodyPr>
            <a:normAutofit/>
          </a:bodyPr>
          <a:lstStyle/>
          <a:p>
            <a:endParaRPr lang="es-ES_tradnl" sz="2595" b="1" dirty="0" smtClean="0"/>
          </a:p>
          <a:p>
            <a:pPr algn="ctr"/>
            <a:r>
              <a:rPr lang="es-ES_tradnl" sz="2595" b="1" dirty="0" smtClean="0"/>
              <a:t> abogado/a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18628" y="600638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990157" y="6006381"/>
            <a:ext cx="231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_tradnl" sz="2400" dirty="0"/>
          </a:p>
        </p:txBody>
      </p:sp>
      <p:pic>
        <p:nvPicPr>
          <p:cNvPr id="31746" name="Picture 2" descr="https://encrypted-tbn3.gstatic.com/images?q=tbn:ANd9GcQjDpYFm2WidmffU5pq1AIClMRT7rSzRhz24hjIZwUjLbRjmxK0U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174721"/>
            <a:ext cx="4023360" cy="3353245"/>
          </a:xfrm>
          <a:prstGeom prst="rect">
            <a:avLst/>
          </a:prstGeom>
          <a:noFill/>
        </p:spPr>
      </p:pic>
      <p:pic>
        <p:nvPicPr>
          <p:cNvPr id="31748" name="Picture 4" descr="http://www.outsidethebeltway.com/wp-content/uploads/2008/07/judge-judy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63440" y="2188575"/>
            <a:ext cx="4023360" cy="335324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89966" y="5555676"/>
            <a:ext cx="361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Un policía </a:t>
            </a:r>
            <a:r>
              <a:rPr lang="es-ES" sz="3200" u="sng" dirty="0" smtClean="0"/>
              <a:t>AYUDA</a:t>
            </a:r>
            <a:r>
              <a:rPr lang="es-ES" sz="3200" dirty="0" smtClean="0"/>
              <a:t> a la gente</a:t>
            </a:r>
            <a:endParaRPr lang="es-E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4982116" y="5583370"/>
            <a:ext cx="361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Un abogado </a:t>
            </a:r>
            <a:r>
              <a:rPr lang="es-ES" sz="3200" u="sng" dirty="0" smtClean="0"/>
              <a:t>DEFIENDE</a:t>
            </a:r>
            <a:r>
              <a:rPr lang="es-ES" sz="3200" dirty="0" smtClean="0"/>
              <a:t> la ley. </a:t>
            </a:r>
            <a:endParaRPr lang="es-ES" sz="3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85"/>
    </mc:Choice>
    <mc:Fallback xmlns="">
      <p:transition spd="slow" advTm="2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build="p" animBg="1"/>
      <p:bldP spid="19" grpId="0" build="p" animBg="1"/>
      <p:bldP spid="10" grpId="0"/>
      <p:bldP spid="11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80188" y="94522"/>
            <a:ext cx="7498080" cy="1096963"/>
          </a:xfrm>
        </p:spPr>
        <p:txBody>
          <a:bodyPr>
            <a:normAutofit/>
          </a:bodyPr>
          <a:lstStyle/>
          <a:p>
            <a:pPr algn="ctr"/>
            <a:r>
              <a:rPr lang="es-ES_tradnl" b="1" i="1" dirty="0" smtClean="0"/>
              <a:t>Yo quiero ser…</a:t>
            </a:r>
            <a:endParaRPr lang="es-ES_tradnl" b="1" i="1" dirty="0"/>
          </a:p>
        </p:txBody>
      </p:sp>
      <p:pic>
        <p:nvPicPr>
          <p:cNvPr id="30722" name="Picture 2" descr="http://us.123rf.com/400wm/400/400/sergeyp/sergeyp1108/sergeyp110800037/10221321-ritratto-di-artista-donna-bellissima-con-pennello-e-tavolozza-in-piedi-dietro-il-cavalletto-con-tel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44086" y="2045711"/>
            <a:ext cx="2481552" cy="296517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 Placeholder 18"/>
          <p:cNvSpPr txBox="1">
            <a:spLocks/>
          </p:cNvSpPr>
          <p:nvPr/>
        </p:nvSpPr>
        <p:spPr>
          <a:xfrm>
            <a:off x="868680" y="394570"/>
            <a:ext cx="4023360" cy="64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s-ES_trad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ES_tradnl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artista</a:t>
            </a:r>
            <a:endParaRPr kumimoji="0" lang="es-ES_tradnl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 Placeholder 18"/>
          <p:cNvSpPr txBox="1">
            <a:spLocks/>
          </p:cNvSpPr>
          <p:nvPr/>
        </p:nvSpPr>
        <p:spPr>
          <a:xfrm>
            <a:off x="4854908" y="375514"/>
            <a:ext cx="4023360" cy="64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es-ES_trad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es-ES_tradnl" sz="3600" dirty="0" smtClean="0"/>
              <a:t>b</a:t>
            </a:r>
            <a:r>
              <a:rPr kumimoji="0" lang="es-ES_tradnl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anquero</a:t>
            </a:r>
            <a:r>
              <a:rPr kumimoji="0" lang="es-ES_tradnl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/a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24" name="Picture 4" descr="http://estaticos02.cache.el-mundo.net/especiales/2008/03/suvivienda/sima/perfiles/img/banquero_p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55673" y="2000366"/>
            <a:ext cx="2885354" cy="30105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1380188" y="5583370"/>
            <a:ext cx="361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Un artista </a:t>
            </a:r>
            <a:r>
              <a:rPr lang="es-ES" sz="3200" u="sng" dirty="0" smtClean="0"/>
              <a:t>PINTA</a:t>
            </a:r>
            <a:r>
              <a:rPr lang="es-ES" sz="3200" dirty="0" smtClean="0"/>
              <a:t> cuadros.</a:t>
            </a:r>
            <a:endParaRPr lang="es-E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528269" y="5583370"/>
            <a:ext cx="361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Un banquero </a:t>
            </a:r>
            <a:r>
              <a:rPr lang="es-ES" sz="3200" u="sng" dirty="0" smtClean="0"/>
              <a:t>PRESTA</a:t>
            </a:r>
            <a:r>
              <a:rPr lang="es-ES" sz="3200" dirty="0" smtClean="0"/>
              <a:t> dinero. </a:t>
            </a:r>
            <a:endParaRPr lang="es-ES" sz="3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1"/>
    </mc:Choice>
    <mc:Fallback xmlns="">
      <p:transition spd="slow" advTm="23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143000"/>
          </a:xfrm>
        </p:spPr>
        <p:txBody>
          <a:bodyPr/>
          <a:lstStyle/>
          <a:p>
            <a:pPr algn="ctr"/>
            <a:r>
              <a:rPr lang="es-ES_tradnl" b="1" i="1" dirty="0" smtClean="0"/>
              <a:t>Yo quiero ser…</a:t>
            </a:r>
            <a:endParaRPr lang="es-ES_tradnl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435608" y="2099805"/>
            <a:ext cx="2946036" cy="32053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1435608" y="1357745"/>
            <a:ext cx="3364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_tradnl" sz="2800" b="1" dirty="0" smtClean="0"/>
              <a:t> bombero/a</a:t>
            </a:r>
            <a:endParaRPr lang="es-ES_tradnl" sz="2800" b="1" dirty="0"/>
          </a:p>
        </p:txBody>
      </p:sp>
      <p:pic>
        <p:nvPicPr>
          <p:cNvPr id="28674" name="Picture 2" descr="http://detele.es/wp-content/uploads/2012/05/gordon-ramsay-435x35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14820" y="2099805"/>
            <a:ext cx="3364161" cy="329500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5322639" y="1357745"/>
            <a:ext cx="3364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s-ES_tradnl" sz="2800" b="1" dirty="0" smtClean="0"/>
              <a:t> cocinero/a</a:t>
            </a:r>
            <a:endParaRPr lang="es-ES_tradnl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237231" y="5624935"/>
            <a:ext cx="361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Un bombero </a:t>
            </a:r>
            <a:r>
              <a:rPr lang="es-ES" sz="3200" u="sng" dirty="0" smtClean="0"/>
              <a:t>APAGA</a:t>
            </a:r>
            <a:r>
              <a:rPr lang="es-ES" sz="3200" dirty="0" smtClean="0"/>
              <a:t> incendios. </a:t>
            </a:r>
            <a:endParaRPr lang="es-E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799769" y="5624935"/>
            <a:ext cx="4133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/>
              <a:t>Un cocinero cocina comida buena. </a:t>
            </a:r>
            <a:endParaRPr lang="es-ES_tradnl" sz="32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19"/>
    </mc:Choice>
    <mc:Fallback xmlns="">
      <p:transition spd="slow" advTm="20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8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i="1" dirty="0" smtClean="0"/>
              <a:t>Yo quiero ser…</a:t>
            </a:r>
            <a:endParaRPr lang="es-ES_tradnl" b="1" i="1" dirty="0"/>
          </a:p>
        </p:txBody>
      </p:sp>
      <p:sp>
        <p:nvSpPr>
          <p:cNvPr id="10" name="Text Placeholder 18"/>
          <p:cNvSpPr txBox="1">
            <a:spLocks/>
          </p:cNvSpPr>
          <p:nvPr/>
        </p:nvSpPr>
        <p:spPr>
          <a:xfrm>
            <a:off x="868680" y="394570"/>
            <a:ext cx="4023360" cy="64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s-ES_trad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ES_tradnl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dentista</a:t>
            </a:r>
            <a:endParaRPr kumimoji="0" lang="es-ES_tradnl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8"/>
          <p:cNvSpPr txBox="1">
            <a:spLocks/>
          </p:cNvSpPr>
          <p:nvPr/>
        </p:nvSpPr>
        <p:spPr>
          <a:xfrm>
            <a:off x="4854908" y="375514"/>
            <a:ext cx="4023360" cy="64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es-ES_trad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es-ES_tradnl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enfermero/a</a:t>
            </a: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650" name="Picture 2" descr="http://eric-morris.com/wp-content/uploads/2011/03/dentis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35608" y="1952625"/>
            <a:ext cx="3123090" cy="31145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652" name="AutoShape 4" descr="data:image/jpeg;base64,/9j/4AAQSkZJRgABAQAAAQABAAD/2wCEAAkGBhQSEBUUEhQUFBQUGBUVFBQUFBQUFRQUFRQVFBQUFBQXHCYeFxkjGRQUHy8gIycpLCwsFR4xNTAqNSYrLCkBCQoKDgwOGg8PGiwiHB0qKSwpKS4sKSwpLCksKikpLCwpLCwsLCwsLCksLCksLCkpLCwsKSwpKSwsKSksLCksLP/AABEIAQMAwgMBIgACEQEDEQH/xAAcAAAABwEBAAAAAAAAAAAAAAABAgMEBQYHAAj/xABHEAABAwEEBgYECgkFAQEBAAABAAIDEQQSITEFBkFRYXEHIoGRobETUsHRIzJCU3KCkqKy8BQXM2Jzs9Lh8RYkNGPCQ6MV/8QAGgEAAgMBAQAAAAAAAAAAAAAAAAMBAgQFBv/EADERAAIBAgQDBAoDAQAAAAAAAAABAgMRBBIhMTJBUQUTcYEUIjNSYaGxwdHwFUKRNP/aAAwDAQACEQMRAD8Au4YhuJW6uuqCRK6uLUrdXFqAEbqKWpYtQXUAIFiIWpwWohagBs5qTcxOnMSbmoAaOaknMTxzU2tMjWNLnmjWipPBQA2cxDZrJ6Q4EAbyHEfdBqohtsE7g97rkQPVZj1iMauIOPs8VK2TSDq1q1wHxRQ07s+49izyra2RpjQ0ux9BoOM4ukkoMy2LAUz6znDyU1oXVywy4seZiMCC67Q8WgApg20iNgfOanDq7G1yDW7TzUfPrcz5GByrWhrsx8jhjTLFCrdQdHoX0au2cNLRGGg+qSPGqaf6cEbaREkVJo7PHcVG6pa6Cc+hlcPS/IcRd9IBiWkbJBQ1AwNKjaBaXTgZlaU01dGZpp2ZWnxkGhFDuSMwwVittl9I3Cl4ZHfwVfmCAKppxnw9m+lL/LKsVkHwbfojyUJrAyk1l+nL/Kcpyyfs28h5IAM4JJwSxSbkAJUXIy5AD+4uLUuWoLiAEbiYW7TUELrssrWOIrQ1yNQDgOBUrdWadJTf92z+E38b1SpLKrmvCUFXqZJMt41lsp/+8f2kb/UFm+fi+2FkbUcLP6Q+h2P4in7z+RrcWmIHEBs0bicAA9pJO4BOrqyzQBpaof4jPxBaxdTqVTOjl47CrDSSTvdDcsRCxOSxFLE0wDRzE3m0KLSWxuwZW8+m0NyHeQexSBjTzRjKEnkqz2LQ3Gw1aijbQbMq7ByUPbZGsOACtNrIocVUdJRVqarM0kaYyb3KzrJphzwa5Zcxs7VUjpA7T+d5/PmVZtJtGIVK0rFcfXGh8/cUKKLSk7EtFp1woQ669pBDhnUYtdzFFtup2srdIWUPOErOpK0bHjMjgc+1ec2MxG72fnDuVx1F0vJYraDR3opQGyYGgJ+K47t1eI3J0PVdhNRZlfob1HUYVw7ymWlLH8sfW4Hf2qQsrw5ocDUHEJe5XZVOM5nGsjfh7J/Ek/kvUzZR8G3kETW7QjxLZ5GCrGSOL97A6J7RUbRUgV4pWzDqN5BQSc4JJwS7gknBACVFyNRcgCYLV11KlqC6gBK6ss6UJKWyPcYW/wAyRavdWS9LH/Lj/gj+ZIl1OE39nO1deZW2o4TCG0U5J+xwKwSVj1kJKRIaFP8AuIf4kf4wteurH9Fn4eI/9kf4wtmLFpw+zOB2yvXh4MQLUAYli1CGrUcMSMaoOuGtstltbWMkABoblBltLnHDOq0MhVvTuqrJpBII2F3yi6uWBG2g+KFWVral4PUZ6waZMljY9pI9IMxnUYELNptIzMebsZkYDQk3sTSuBHBXnWWRvUhZS7HXLa5xq496lNEat+kswDDcJ6zjQGrvWx20wSFY0u9tDPrLbxKSOuxwzY+ppyOaDSmjb7DgrladWo4LznOvPO0581DzAUKL9AM1/Sbjrru/aDkpKy6SwuXi0j4pGXKm5Jaw2AF5I5qNZGSATn/hXsmU1ReLLr9aWta0vc5rQahrzGScMcjjn3qw6q66m0TPjc6UVoWX5S44DrNrhzHasvLyE5stqMcrHtNCCCCpzNFcqZrOnraWT2TMgyvBxx/Yv71a7G4GNpGRAVC0tbRMbBIPlSO7D6F9R3q3aBnpExp3Cibe4i1iTcEi4JdwSTkAJUXI1FyAM7/W9a/Us/2H/wBaEdL1r+bg+zJ/WqMVwWbMz0votH3UXz9b9p+ag7pP61XdZNZX22VskjWNLW3AGXqUvF2NScesoYIyhyb3GU8PTg80VZggpeCah4JuEcKjVzUnYmrLPQtcNhDh2GquH6yJfmou9/vWf2WemGxSLSlZpQ2GToUsRZ1Fexb/ANY0vzUX3/ehHSNL81H3v96qS5HfT6lP47De59fyanq3pt1phc9zQ0hxbRtSKANNceadaRvmF4j+OR1csd4x20UH0ff8Z/8AEP4GKw2lxa0uAqQCQONFsTcqdzzGIhGniJRjokzLLdZpGOIka4OGWZJO4invV71Z0wDZaYBzOq72Hu8lQbZrvPJQ2iCMNGFAHtderiQTVSmhdIhzC5kcke8PFKjhwSy9SnKOkkO9M2svcVDzuoMU7mfUqG1gnuxIKlbt0wkeamgodtDSuVVCyuxoMh+fII09ppxJTUWjh7E1IU2PGvO7cEdjqtHA078UjFLt+77U6hoKADrVqTwzVWCLbq9OXGBlcGSlwrsrG5p8x3LQ7D+zZyCyfR85aGkYGuHnRafoK3iWFtMwKFTTlyK1Y8yw2a03hQ5hHcExjsjjiMOKfUNMc04QJ0QoVyAMBK5H9A7ce4rjA71T3FZD1wUIUb0R3HuQEUUFjghQIUFgwT6yT7CmCWhBByPcqyV0MhKzJZpRgkYgdx7ilmtO49xWexrUkaF0d/8AHk/if+GqzvZUKs9HQ+AkqP8A6f8AhqtTgujS4EeLx/8A0z8SkWnUmAPdIHNa4kml2oFTU0xwx3BRs/wYLQ6oVu0tq8ZXFzZXMrmLoc3sxBHeoo6iE1vWh31Y2tx3mpKr3bKOtm1kyrzWoNFSVU9L6SEz7gOFDjyXW+xzmZ8T63mOLXVyBBoudYo4WEki9tccuQUWsXvchZ7OKmvJINs7aHiDTmnMsjJMnUO/YU5sWrL5MnCh25jvyHI0U5rLUplvsRzLGaVTnR0dfAdpVjm6N7SGVjc1+FbuLXdlc0toLUuVlTMwjHdSh2gmv91R1I23LKDvsQtoBa1vAmvkrfqjpCjSK0Ozt38FMN0NA+MtN14JxoaGuOLSMa4ke9NI9Fxw/siXCtBU444kVySO9SHd3cuei9I1FHYEdvipAlVLRtoxqD2HZjTwVjs09QttOeZXMNSGV2F1y6qBMFk7RAQjFAgAhass6Y2ATWf+G/wePetVWWdMo+Fs30JfxMVKnCbcB7def0M6XFcgKzHpA0bqEL0k0YLzWSvSVlNY2He1v4QnUuZx+1P6ef2D0RS1HQFOOMEIRSEcohQAm5Q2s2s8Nhh9JO7PBjG4vkd6rR5k4BOtYNOR2OzvnlNGsGA2vcfisbvJPtOxebtZNZJbbO6aU1Jwa0fFjZXBjOA8TUlAF007rfFPZf0xwbHM972CFpqXBlA0k8G0q7AeSzjSGlHzGrjhsaMh7yk7iVs9hc/4gw2u2KtlHVjYqdS0Iq/wQ2jeQVK6O0m9prG5zT+64jyS1l1ar8YnsP8AZPv9Ije8cW0d4ZpcqsNmdKn2Vi3HMo/Mfw682poAe4uAyJAB7HBWKPXN0sYJJa8DPeMjXeK4EKmt0ZJGDdd6Zm7G83jdOPcmH6dg0ZFtfGg9iTKlCesRc1VoPLVVv3ky4t0qb9cqnEA4V3hPxaHOpQ4OHjsx7fBVGzWgveOyvepyz2ijfo0p3VKTKFi0Z3JPQdrc14q4mtQRzw81eNHz0JHDDz96zbVyUl5Jyq0duDlfrM6jsdlBVaqOmhjr6u5PiULlGiYrloMxeCEUhHKAhABFlvTOOvZvoy+ca1MhV3WzUqO3mMySPZ6MOAuBpreu51H7qrJXVjRhakadVSltr9DBwUFVrP6m7P8APzd0fuXDobs/z8/dH/Skd2zten0evyMlK9JWE/BR/QZ+EKkfqcs3z0//AOf9KvUMV1rWjJoDRXcAB7E2EWtznY3EQrKOTlcMUCEoCmHOClQGuGtsWj7P6WTrOcbscYNC93PY0bT7SFPledulzWcWq3uZGaxwD0TaZFwNZXD62HJgQBCa2642i3y3pn4Ct1jcGRg7GjfvJxKhQpvVDVCS3SlrK3WirncfktHM0HaN4TWwavzyuY0RvBeaCrSK40NBtocPDNSQMrNAZHhjQSTsGfFXzR+qNqc0ejsk5aBX9m5opwJoD2LVtQ+i+Cwsa57RJaCAXOcAbh3DjXyw3q6TTUcG/Kd4DaVScFLc24XGSw13BJ36mFT6uWqzx+kmsrmR4EuF113i8NJLe1R77cBkt+0i8XXA0IAxacag4YjtXnrWewCz2uSIfFBqz6DheaOwGnYslSio6o9N2d2vKveFRK62sI2icONRg7Y4e3eFE2+yiYEgUlGe51PbxS1/FIWtxaQ8bMDyP58VWGj0H4txqU3nV1z/ACvihHRNrDQSfjZcipuwtMjXAfkKv20C82RuT8HcHf3z71J6Lt5jcHA45GmfaNqbNXV0eWcHTm4Pl+3LNoGy3Kg8CDxGCukDw5vGnlmqvYtIMc1oqBXM1Iod9CMu1TkOVaVHrNVKc2mUqxTQ9FopsK5MP0rc4IVpzozZDVCgRkCYKCoKI1ECCQpCKjlAUAFQFCQgKAClFKMU10lpBkEL5ZXXY42lzjuA3bycgNpIQBUelLXL9CstyM0nnBaymbGZPk8aDieCwHR2jn2iURxirnGmGOafa16xyW+1vldm80YzO4wYMYPziSVqXRLqeISJ5G1eKUG0yHFrR9EdYnfTcpAvOp+qEej7PHG1oMnxjvdIRQucdzQSBzO8KWdZovTXmta+cYOlPyOHA45DH2lktbrxZHQyEVkk+TGNjRvOdB2lHa9lnjDR/k7yoAd2i1iNtScVHaNnLnPkdsHnl4AqJtdsL3Y80+0U/wCCed7qDsA95VgFLdP8C9xzeQAsf6TYqWljvWjFfqucMewhavpGbqsaMSauw45LL+lOGjoa5lr6/aCTV4To9nO1XyZR/SI56zSDtCa1Ro3rNlO7GryfMRgq5jmHPED6TcvzxUxoCQSNF6g43a88VD1pITvoferZqzYb0Ty2lWSCuFerJRwPYb3cmNXRx6ysk3/XT8fckZ7M1rQb1a0FKUwqNqnNCxuYCDWhw8CfYEMOia3C4VoagAUaMMDvKlY7NuFKd/NTSpuOrMNWopaIjnWFtclymxENwXJuVCczL6gQVXVVygKBcuKAAKKUZFKCQCilCUUlAAFYp04a43pBYoz1Y6PnptkIqxh4NBB5uG5bBpbSsdmhfNM4NjjaXOJ8AN5JoAN5C8rAvtlrLnGrppC5xzxe6p8+4IJSu7Fm6N9WXTTCQiuPVwrjtdTh58lvFljbG1sUeLqUNMbrTiS4jfmT8o8FCaoaHjs1lvEUq3tEQoT9ZxP3gn7bY+6QwEXiS4jE1JNaHhkFNgb6E1NamQtpUDcNp4nioG16RvmqaSwnPGv73vTVxIOI7lYqOr+CmNE9aO7svGvc3BQDX9qltXJMHjcbw7RT2KAH0kfWJGG8ncMAAsu6WHD0kQGwP82rTZJscRVZb0rO+HYP3Se8hKq8J0Oz/bLwf0M/XAoFySdK4SU9Yclc9QZiXvaMbzGmlafEdh+JUqU4jtVr6OrZctrAcnh7O9pI8WhWW6M8/WjNef8AmpqlliIbjSvlyR3BKkpJyecYLRAj+jXIAud5DVJXkN5AClV15EvIKoAPVASi1QFyABJRaoC5Z30v68/odn/R4XUtFoacQcYojUOfwc7Fo+sdgQBROmDXz9Ln/RYHVs8LusRlLMMC7i1uIG/E7Qi9Fer3pZ6uGDcz3F3hQfWVEsMNTeOQy5rUeiaaglIJwv14YR081G7sOUcsM3X6GkaQlJjkpsEVRw9ICQOyncgs0tGDmfMpC1SXhKB80x/3XED7oRI31FOfjiriALXaKiijw5KzFJBSAo0p/oV5aZDvDR4n3JhGU+svxDzHgP7oAf2Vt+T91qy/pVtN61Dg3Dv/ALLV4I7kXF2J5LHOkd9bSODB+JyTV2OhgPa3+DKegQorkk3SEps281J6CtXo543+pIxx5Bwr4KMm2c0tGc+SsUp8bv8Auhv19A5yY6KtPpLPE/1o2HtuivjVLl6ccZqzsK3lyRvrkEFxEiH0iaCRGEikB1fQ3029IhEiAHF5EMwBpUVOQrieQTG36TbCy8803DaTStB3LPbXrdencSx0gJpea0lrafJrsVJSsMhDMaLpbSgs8L5XBzgwVDWAl73fJY0DNxNB2rANK6r263WiS0Wi5E+Q3g2R9Dd+SxjRUgBtAK0yWlxW8SNvBzxhSjq4cAHZKJtdpLzjsyVHUfIYqS5mVWiIxksIoW4EFXXooeQy0uzBdG3vD3H8LFCa82Qtc2QDBwunmMR4V7laejCC7Y2u2yTk04C4wfhf3pkOpFWVy+WeVokY3MGFtcc7hIPgSk7O67ebtaLvOmR7RQ9qPaLD1YpqULAC4bxSjx3eSVttiGDmihrSvMEjy8UwQMXQu3FcIU+YHtz6yXMgHxhRSQRrYDSqfWBlRTj+fJJSWtmwVS9gkNetQAjABAD3Sc1xjiexYlrvLW0n6LfaVsGlWXo6HZj4LFta5K2l/C6O5oSaux0cAvWfgQhXIKrgcUk13EZjgOYSsRxSVo9yUZmFZ7C4aT/w1vUO037CwbWF7D9q8PBwU45VDoytFYZmeq9rvtNp/wCFb3psdjnYhWqSE1y5cpElhbKjiVRzZkoJlID8So3pUxEq6W0UaSMSASANpArRAEHrPaPSFzKAltQ01oW1AvYjHGgFOCqrdPizUYInmNtAXClBU4554kkqRtNouuLqdUuLmkVddBxLXbe3iobTukm3HEBpwxBNAd9DtWa92bVGysWU2oSNBbQg5EZKOlCr+qGmbtWEn0bj1amtw7Ry/wA71bZowVDVguQGmNHCeJ0ZwrkdzhiCh1Qa+B8cbhRsTIgfVL3veXEHbiQpg2A1QPhpgRVWjPKUlDMXEm9Zi6ubHGnMHBDKWtjYZDSpb91pr44KuRaQfcuV6tKcglZ9IueG3gDdJO7MEe3wTlViKdKRLyab2Rt7TkmT5C81ca+ASbtItpgKcwiwSmR1BjwAKspJlXFoXByACLPpO6cBWmAT6LR7qE0x2VoFGv0e4Puu6owoRQ1J3cvaFYoP7La/Sx4ihyI4rGtaG0tcw3Op3ALZY7K2Gt2rr2d41IIwBGwClViuskt61TnfI/8AEQlVeR0cBo5P4EU5AVxKABKND1YlaDklGlI2nIc0qFPIUn6zLr0aWmlplZ67K9rXD2OK0NyyrUi0XbdF+9eb3sNPEBao4pkdjNi1apfqEquRaoVYyC7ZkqJlGtlSgmQBIiZG9Ko8TIwmUgI6es8Zgle6rbsb3EtN0kBpJ7cM1k+jtORPY5pc9riM5PhADkCCM+0LQNerfc0fP+80MH13NafAlY7YG4E8QFSSVrjqTbeXkWiG3NibjIxxNfiZU7BgVK6J1raOq57S0ZVNCOArmqYAgISzV3fM1eDWqDa8dpp45J9Fb2vFW0cN4ofELEZhVzRxWiahxhsJAGMjnu5Blxo8S5T3dxTllLaxzDtojGLDAgogspOWNN+HcUnLG5u/88VRwaJU09g5j3qb1aaAHnbVo7KFQLbWf8qS0JbgHluV4V7RX2HwRT4iKmsWWlr1DaSk+EjO5xr2/wCE6Fp4pjaWBxc07cQeK1mRA2+0AEccO1YfpN9ZZDve897itktvWgf6zKGvELFZ3VJO8k95SKvI6eCWkvL7jchBVC5FVBjEbXkOYSmxJWvIcx5pXYrcha4mP9GWv0U0cg+Q9ru44+FVtD1hzFtVkkvRRu9ZjD3tBUwKYxaRYZcuquTDnkeJUcSq2CxRj5v7DfcjthYNrexjfcrWIKoJEYOJ2HuVtDW+s7sA9gRg0f8AZ2VRYDIelGctsjGkEX5BmMwxrj5lqz6yt6g7StA6dbX8LZohe6rJJCHE/LcGjA/wyqHGKNaOAVJmnDrVsMu2LkLsko3DQftAtT1Ts12GOvqBx+u57qeIWWwsrKB2d+C23RlnDY24YABvKgw806O5hqP1fMeQGpoE8kZjTP3BK2SzjMJ1LFdjdT1T5JhmIn/+Y1zQaUJANRxFclH2qwuj6zTWmI3qyCMADkkrVZatNFRwTLqbRGWfSQcAcjtFfLglX24HcKKDMdKt9U07NngQmWk53NIc0kA40zGPA8QVYqTFu0iSx1MAQa8aBZG9WjSGnJQCDQggjKhxFMwqu9Iq7o6uC4JCDkFELkVVRLELWcO0JYZJG1ZdoSwyUvYUuJirCte1cnv2OA/9bR2t6p8lkDCtR1GeDYWcHPB4G8T5Ed6mO4YnWmvEnEC5cmHOJI21/rHsoEQ21/ru+0UmUQoAO60v9Z32j70i6U7Se8rnFEKAMg6RrTf0g5vqNjZ928fF5Ue4Iml7R6W3SvzBleRyDjTwARqqkzbhlo2AucUJyRHFUHvQLoz9u36TfxBbhojESN3Ob4sasN0cevXcR51W36FbSSQ+tdP3QPYnR3MVThXmTFhdSvBSNahR8baO5hO2OwTDOC9qRmdQJwE2tZoEAVzS0d2RrvXwPMYjwvdyiNK4w1HyXEd9D71O6TYXtIGYF9vNuI8cFCyC9FIBkQ147a+9BJV9Jt6p5KAcp7Sj+q8cvGigCs1Xc62D0pvxEnIoRnoG5qqLPca2rLtHmlxkkLXl2hLjJWewiPExSMYLROjqatmkb6smH1mt9yzlhV56NpsZmcGO7rwPmER3LVtaT+BdUCFcmnMHRKIUJKISgACU1t1ouRvefkNc77LSfYnDioHXW1XLBOd7bn23BnkSgDH7AKvJO495T1ybaNbmeQTh6XLiN9FWph9iSkOBSgKRtB6qhDJvQLYsito0BLUk77lPsn+3isYsg6p7Vr+iHXZHgZAx05EE08UyG7MlXgiW4DLu70eM4orBghc1NMwvXBM7acEu16a6Qd1UARUGL6bAPaooRXbRKzIOZeZyvYgcj5hTFnFBVRmljR8b9odQ/Qf1XDvLT2IJKNrF1X09YeR/uoQqx66R0lbyPmFWyVmqbnYwulEI9ECM4opVQY2te3mEuMk2tpx7QnLcld7CI8bACt/R7PS0lvrRu7wWu9hVQVj1MfS2xcbw72OUc0MteEvA00lcuK5NOULlEJXLkAEJVS6S3EWHnJGD94+wLlykDNrB8Tt9gS0ma5ckvc6NP2aOKRtPxVy5EQqbB7J8ULWdHftpfpN/AFy5NhuzNV4UXCE4BKoVyYZgrk2tuS5cgBjGoLSJq/H1SuXIJRVtej8OOR81WSuXLNU3OxQ9khNyAoFyqQxpbc+0J03JcuV3shEOOQCnNVnf72H6fsIXLlHMcuGXgamhXLk05J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28098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data:image/jpeg;base64,/9j/4AAQSkZJRgABAQAAAQABAAD/2wCEAAkGBxQTEhUUEhQVFRQXFRUXFBQUFxQXFxUXFBQXFxQUFBQYHCggGBwlHBQUITEhJSkrLi4uFx8zODMsNygtLisBCgoKDQ0NDw0NDysZFBksLDc3LDcsKzcrLDcsLDcsKywrKysrKyssKysrKysrKysrKysrKysrKysrKysrKysrK//AABEIAP0AxwMBIgACEQEDEQH/xAAbAAACAwEBAQAAAAAAAAAAAAADBAIFBgABB//EAEUQAAEDAQYDAwUNBQkBAAAAAAEAAgMRBAUSITFBBlFxYYGREyIyobEUI0JSU2Jyc5LB0eHwM1SistIHFRYkNENEgvGD/8QAFwEBAQEBAAAAAAAAAAAAAAAAAAECA//EABcRAQEBAQAAAAAAAAAAAAAAAAABESH/2gAMAwEAAhEDEQA/AKO9r5tDbRK1k0jWh5AAOQHYujv+0/LyfaSl9j/MzfWFDiWJCrmK/LSf9+T7SOL4tX7xJ9pVkeiYictIfZfdp+Xk8Vwv61fLSfaQA1SAVQcX5avl5PFe/wB+2r5eT7SABVTDEBv78tVP28nihm/7V8vJ4qBiXMsrnei1x6An2KKIOIbV8vJ4j8Fx4jtXy7/V+CLDcM7vRif3tIHiVa2bgqZ3pFrOw5nwCcOqJ/Etr2nf/D+CF/ia2D/kP8G/gtfHwCz4czj9FoHtKNaeB4C2jHPa74xOKvUJsMrDu4ptu1of/D+C8PE9u/eH/wAH4KwvThSaGpp5RvNv3t1VMYkBzxVbf3l/8H9KG/iy37Wl/gz8Eu+JBfCiDTcY3gNLU/wZ/Sln8cXiP+U/7Mf9KFLAkpIEFj/jy8f3l/2Y+f0V6eO7xH/Jf9mP+lVHuf8ARUTFkqbVsOO7y/en/Zj/AKV6OO7y/eXHP4sX9KpvJIThRDV+OO7y/enfYj/pXKiauThtaK+RW0zfWFRZSiHfMh90zU+Ud7VCMV1WItFa/kmIXlQjiTEcS0hiJ9UwzJBjhR9FROidu2wPmdhYK8zsBzJVR/ecQcGl2ZOZaC6nPILZx3vFEwR2YtaSKumkBwt+dhyLz81QPNu2yWRmO0vZX40hAHRrN/Wps4qi0gs9qkGxjs8gaehcACq6zXjY4nB5L7RP8o9uJ5+iNGDsFFc2XiaF5pUg8jso0G3iV29itg/+QPsK9PFLB6UFrb2mzy/cFaC1g0of0UwHoKB3GVkHpPeznjhnb7WI1l4nschoy0wknQF4afB1CrhzufrVbeVx2acUmgjeDrVo9ozQPEg8qdn4rO3vwnHKS5jjG46jVp7tQkZeCXQ+dd1rms5+SkPlYT2YX5gd6Xj4ylszxFekQhJNGWmOpgk6n4B7Cgob1umSB1Hty2cMwf1yVY9i+oW4MmZQ0c1wyIIIodCCsBet3mJ+E6HNp5j8VUVLmBKzsCec1LSN5IhF8aGWpt4QHgIF3tS8o6pxzUCSNULkZc1yO1q5BZXr/qZvrHe1GiahXp/qJvrHe1MWccliLRo28k01tNOgQowmWvAoe7x/QWkQs8zjUkjCOg/RVfesryM/NGpB1w50NO3VW0XkyMNRpnXTX9EquvCWKuI1IzIByBpq95O1Mg3ZUIWGfQRsOepAOe2RpkFZmOXD6BJ1NXbbbqonvMGnkyQ34LRkMtzuU8y7bTIwP8nnTUVBI8UBILTKHUJa0n4JYaHpVSmkDH1q5g3BGXUckra2yhuF9RsanMdeYSbbLaZfNaHPA1GuXVBpm3q4sNHDbNpIPQ57FRu3iq14i3ypwgOzIB0rQjKvJU9z3LacVHMNN8WWX3q0tkIhYWuJZUUx0rXwzpogtLHx9NGaSlsw3o3C7x09SvrJx5A70myM6gO9i+V3s0NYC1wPzdCe1x2HYkGCQCof52zRTXk0bnXVTDX3uzcQQSejI2vI1B8CuvGGOeN0cgD2OFCDmO5fB23q7D75QOBoDmM6aHYlMWXiq0xurHJUZVY7Nppr06hMXWusFofddoFmlcXWOU0s8jv9pxP7Nx5LT3rZBNGW76tPI7KhbaI7zsbmP812hGuB4FWuHZmCpcHXm6SExSmk8DvJydtPRf3hBSTtLSQciNQl3/qqv+JbLn5Qb5O67FZ95RAJAgPR5CgoA0UXMRCoPGVQqFyuUXH9Fcgubxb/AJib6x/tKYs6Bb/281flH0+0UazhYi041BtbC5rhUAjPWmVEdhSF7tJ50FKgbrSKm22tzRm6udKDlr31SUxdI9jAakkZbVO5RLXAX0AppnvX8gr/APs1uHytoMklC1mYHxnHTuCo2fCHBzGtbJO0F1BRtPNb3blblsIAoAKKMZGyKHLLRWawxuFHMaeoChBd0bPQaG9E4SokopaSAclXXjYGPbRzQRyIVpIUpM5VHzTiXhplSW1pXSvLZYa843RmrQWuFcwdzqa8819lvZmIEL5xfsNCQf8A39ZKssnbLbjbmfOAoKDQD7+1MSQ+TwtcfOw1I66DuzVdaIg19NlYY208s94Lhk1g+ERoOg3KqrC4L+NmlFD5hcA8HkfwqtZeVo9z3hDOMo7QBFL9L4DvWF8sx69uffVXcvEj5LP5KU4nsc10T9xhOh59UH1m3jGxzez1rHSHVaW7bYJImP1xNafEc1RXmyjz1r96yhJ4OyC7JHUXx5IAEqEuiJI1DeUCZK5FdnXuXqC4to9+l+sf/MUxE1CtY9+k7ZH/AMxTEIWYtFCQvySjRpvQVpX/AMVmGqh4jkxubG0jEMyDyOhqtITLPOGEFxAyyy0W/wD7NDk8HXKuVDryWEs12TObixUFcJIa8AEUOoFFs+A5oYMZlmaHE085xpl1+9VY+ksRGpCO8oiKiRjhza4H2Isdsa70SD0NVFNFQK8bJVDmmAUEZSkpiiPnqoOzVRS3j2LD3+K9QtrfMoAWCv8AnyKqMbe7RUEdPyKrnN5q0vAjXY5pGykYxiFQM8J3psexVQo4KiuldAd0EqwvOdpNG58yNPotHJIOQazhHifyYEMp8zRjvi1+Cexaa35u51C+VLe8NWoyWduI1Latz5DMZ9CpSn8FNUN6YehPCIXe1Ac1NEUQJ/13IFHhcucVygvrV+1k+sf/ADFGiKFaW++yfWP/AJijRNWYtMMCyV6RkWuQkVbRtCTQZNG/Va5tKLC3nI8yOa+pLSWkn4WdQtI03C19SREh2cTtWHMF2E0IG1KBaSLiAeXwPDPJBmTMINHbhxI51WNu6uEV1BacI1801I7wt5cdxh08z3CrcDRHX5xLifCioorylaXYmiCFtTQ4Q0kV+CWkEJBloa51YpS14Iza/CT1doeh8VobTwewtkDicTjUP3bQ1GEFVlj4KEekjicsy0U10OaDb3DbD5P31/nfObhNO0c0C+7eatbE4F5rQH7hurG67DRlDXzQG1G9BT2UWOvuQh8uHYUaTrmdfuUV77qnrUSPdTIiNgPqr7SErbr/AHRikptcWfpeSjI8MRyVbYGzOcGB1M85DmGN+ZHpXtKqL1dbGTuZ75IwHzXEVDhscslUaezTC1mlntge8f7T4Wtc4dhxfiqziS6ZGRn3yF8hIpA2vlAM61NaHbYKvuKIGQuILHNxYqZZYTmCEV1yfCxEOoKOzr2ZoMZamEEtNWubqxwoRnySRFCtRxTbJCwMna2Rw9CfR4ps4/CWVqqotpcMqOxZAnzS2hOrc9eqAAvXUXhRXhC3fDMGGzt+dV3iclh4mYnAcyB4lfSbNGGta0DIAADoolFIQyK7KTndVAO5Igb25JeXojud1QJECbyF6oS5LkGin/aP+sf/ADFMRBAkHvj/AKbv5im4gsxaI2Kqpb/smH3xjfOHpb1Gxr3rQsaumh5Cv5+0Koxl22o4xlvU69PavtN0QEQsOdcOYOtDmPavk1rusNfVuJoJGW2oGS+y2QgADkB6ghAPc9eXeae1S8g0cidANuxNzFp1ULM1pNRnRFCtsgiiPQ+O6+euOJxxVo6od2VNQe4rfXuQWmqwlpJa+tPNrrySCxu25aZ+B1RbXcpcCM1c3MyrAQfDROTjmSUGRiuFjBhH/d3YMwwdTr0VfeUYGQ2V9etrwjksra7VWuvqVRk+L4gQOYz8VlBHoBmTsFpL/kJdhGarIYC00IzIAb21VFdPFhNDrl60FWF6xhpA3P3Ze1IsbXIa7BGlnw9ZsU7NxUnpTNbwlZzg2zOBc52QAwivWpWlcc1GaGSg40V7KqDYjugXJQHPTb4qJaWNAi/Nciuy1XINE4ee7tc72lOwhKAecep9qeiYsxaPGikLowi0VRXX1ZscRIGbc/xWxuq3YomP+Mxp8QKqjbRWl1x0hDeVQOlagetUgN530cQZHm4/erSwQyRxE1xOOdO7QLN2t5gfjEZeSR6OtOxamwWxkjQQe7QjsIOaisXf3EUtcOEsO4fk49FRNvOWtHNGEiho4nXnUL6Nfd0MnbRwz2cBmO9Ye2Xa6I0OYVRZ8M3z5M+TecjoStRaLaKVqvm05O2o7kSO9nkYQSezVBa31eAcaBUMhyUnE71qgWg0BKCgDsU5OZw55Z9gonbcGgiRwwtjGXxifnKFzRsIeS4YsWedKBUd+3jjdgYfe2nUfCPMndBW2qcvcXHUnw7FGCuIU1qKKJVlw9Dima0amoFdsszTeirTb3NZyyIV1OZpzP3ZBNpmKCgoMwFEsUZBLVEtR3oJCIC9LzMTTkvIgQk1XIxoVyKu2MqT1KsIGIVnhT8UayqTGooavQ1Ea1VAw3NWV1O9Jp6pQRqdk8141O3jqqLQWUFyVvq7WuzpQjcGh7QHDRWcLwjujDtVFfP7xkcxhbHapWfTbioOQc1Zi1unPo2h8nOoIA+0vqNv4XgfnShPIkKitvCcbQS1x71Rh22V7s3vJ78vAJyxx4HVCs5rBgNEB0aI8ldVI2ptck7IKBAbFiP0jRB87t37R+HTEadxoll9ObwfBXNpPedeaMeGoAKCNvX/ANRXysBbHgm7CCZXtIOjKgjLcrVWS54mH0G16DZPlgQAaPWhvCZLEJ47EQtKg0R3lQIRC8jUvKOSbkCVmagVXKbguRWts8aeZGgwsTrGrMVEMU2sRA1FaxUCaFb3FY6kvI0yHXcpGKEuIAzPsWps0IY0NG2vVCKW9LM6M425sNf+p/BDgtootBKwOBB0Oqy173eYzlpsUBbRbxzVHeN7g5BLWhz89D1yKq5mHcAKic09Qk3uIUqKMoRA5DVNXTFWQHZoJ/XilQrq44KML/jGg6BA6Iq7Lnxoi5xyUCrmLwsRy1eEKhUxoErU+QgvYgrnRKAjT72qOEIEHxpSaNWrmpO0tRFWWrkVzc16itjCE7G1LWdqsrLAXZNH67VmNIsarGx3a52ZyHtTlksDWZnzj6h0T7HVVEYLK1mTR37o1F4vQoOohzxB7S1wqPZ2hFK4IMZfd0ujzGbeY+/ks5N2r6nIyoI2OqzN78Og+dHkfinTuOyqWMO9vYguareax0JBFCNiEhaY6KoQkcACTstLclkcLO0nU+cRyDswB3LO2SymedkQ9H05Dya05DvK+i2ZlKjbJQUbgUMrSuiY8UcAT6/FVlqustzbmOW4RVdRRLVMhdhVQPAoOCK5CkyQCel3lHegOGaALnJWZyZc38kGWPtQJkZrl69q9Qb67bAXZuyHrWjs8YaKBAiCajWI2kVzXrnKAKqGmqVEGNyLVByiXL0le1QDcSotKKYgeY6GiCYiNHE9fxRSd4XW2UZjPZ24WKvi5p43UwF4JoHMBPiNl9AfJhFTUnkq+aRztSQOQy8VUrNXDd7omuc5pa9/xtQBoD6z3q3aw7nMoVplc0Ehpd2ClfWlYLyeXAGCQA5VdhAHbkURY0TpO6AI+1GJogVnszHajvCrLbYyzMZt9nVXIdVcQCCDugzBCDI1OWiPC4jlkgvCIVc1BfkmXhBeqFpEtNom6IUsaCucuRZmLkH1WNMMQWIzVzjdev0QYkdBc3NaQYI7Sl2uUw9EFJXlVDEvAUUYOXhcorwhFQtDQ7LmkmwmhJ20T9aIEhqiK1zaoRbmnJY6JZ2qqGqZKbm1CjFojN0RSLBQqZGaJRReiErwsWLzm679qpnhacFVN6WannDvHbzQVD2lAe1NuCA9ELBi54RSovVFfLEVyYeP0VyDfvdQI9nGWaXcjQFYjdMqLlMZhJWqQg5aKoZaUVoSzCaI8bkRMhRCJRRoivV4SuJQ5CgjK9RjUESMIAWpJkZpy1pWiIYiKmCoNUninqQQcF5RIxXhinfERQta09a6qwCCIUJGAih0KmSuVGetdnwGm2o6JN7VprXZw9tPBZ+aMg5oFXIUmiM9qG4KoVNKLlMtXiDexjJTgFF7EFMt3WI3RI3c0rbhmmXtyQLUz2BaZEspq0IgOaWsTtk2QgK0r0qAKmoqDigvKI9Bcgi3VEqoNC8mfQIgM5qhBL2q1Buu6LZ31aDpVUMMR3OQGI0Z50UFUbEfdQlpkYy11NCQfNJG2RKsx0PehzzMaaE0NCacx2IjXggEEEc0ApFEOXszkEFUGcq28rNXzhqNe1P1XOagzDkB6s7xslKubpuOSrHqoEAuXL1QbuByOdEvHYzoHEdyLBZXVzfXu/NZjbySShAUrU3NHfY6uBr6kSWzV3WkVUeTlYN0XgsY5+pMiDtQAa1evdQIxi7UN9mruoFcVV5RNNsoG698h2oFaJe0uVibN2paS7wT6XqQVkkAdTEKpgMoP1snG2H53qUxYfnepXUJxhETXuSm/qXosY5qKp74sZkb5mHGAcJP3qvuK75I8ReSBkA0HLLU4dlqfcld/UvPcIpqhiqlCDj7lbzXeCPS9SXddPzz4fmgREoU/KBMm5h8c+H5rhdFfh+r80Qm+hFFTWy792EHs37lphcw+OfBTbdAHwvUqMHh7j2rlr7dw417sQdSoz82vfquRMf/2Q=="/>
          <p:cNvSpPr>
            <a:spLocks noChangeAspect="1" noChangeArrowheads="1"/>
          </p:cNvSpPr>
          <p:nvPr/>
        </p:nvSpPr>
        <p:spPr bwMode="auto">
          <a:xfrm>
            <a:off x="155575" y="-1455738"/>
            <a:ext cx="240030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6" name="AutoShape 8" descr="data:image/jpeg;base64,/9j/4AAQSkZJRgABAQAAAQABAAD/2wCEAAkGBxQTEhUUEhQVFRQXFRUXFBQUFxQXFxUXFBQXFxQUFBQYHCggGBwlHBQUITEhJSkrLi4uFx8zODMsNygtLisBCgoKDQ0NDw0NDysZFBksLDc3LDcsKzcrLDcsLDcsKywrKysrKyssKysrKysrKysrKysrKysrKysrKysrKysrK//AABEIAP0AxwMBIgACEQEDEQH/xAAbAAACAwEBAQAAAAAAAAAAAAADBAIFBgABB//EAEUQAAEDAQYDAwUNBQkBAAAAAAEAAgMRBAUSITFBBlFxYYGREyIyobEUI0JSU2Jyc5LB0eHwM1SistIHFRYkNENEgvGD/8QAFwEBAQEBAAAAAAAAAAAAAAAAAAECA//EABcRAQEBAQAAAAAAAAAAAAAAAAABESH/2gAMAwEAAhEDEQA/AKO9r5tDbRK1k0jWh5AAOQHYujv+0/LyfaSl9j/MzfWFDiWJCrmK/LSf9+T7SOL4tX7xJ9pVkeiYictIfZfdp+Xk8Vwv61fLSfaQA1SAVQcX5avl5PFe/wB+2r5eT7SABVTDEBv78tVP28nihm/7V8vJ4qBiXMsrnei1x6An2KKIOIbV8vJ4j8Fx4jtXy7/V+CLDcM7vRif3tIHiVa2bgqZ3pFrOw5nwCcOqJ/Etr2nf/D+CF/ia2D/kP8G/gtfHwCz4czj9FoHtKNaeB4C2jHPa74xOKvUJsMrDu4ptu1of/D+C8PE9u/eH/wAH4KwvThSaGpp5RvNv3t1VMYkBzxVbf3l/8H9KG/iy37Wl/gz8Eu+JBfCiDTcY3gNLU/wZ/Sln8cXiP+U/7Mf9KFLAkpIEFj/jy8f3l/2Y+f0V6eO7xH/Jf9mP+lVHuf8ARUTFkqbVsOO7y/en/Zj/AKV6OO7y/eXHP4sX9KpvJIThRDV+OO7y/enfYj/pXKiauThtaK+RW0zfWFRZSiHfMh90zU+Ud7VCMV1WItFa/kmIXlQjiTEcS0hiJ9UwzJBjhR9FROidu2wPmdhYK8zsBzJVR/ecQcGl2ZOZaC6nPILZx3vFEwR2YtaSKumkBwt+dhyLz81QPNu2yWRmO0vZX40hAHRrN/Wps4qi0gs9qkGxjs8gaehcACq6zXjY4nB5L7RP8o9uJ5+iNGDsFFc2XiaF5pUg8jso0G3iV29itg/+QPsK9PFLB6UFrb2mzy/cFaC1g0of0UwHoKB3GVkHpPeznjhnb7WI1l4nschoy0wknQF4afB1CrhzufrVbeVx2acUmgjeDrVo9ozQPEg8qdn4rO3vwnHKS5jjG46jVp7tQkZeCXQ+dd1rms5+SkPlYT2YX5gd6Xj4ylszxFekQhJNGWmOpgk6n4B7Cgob1umSB1Hty2cMwf1yVY9i+oW4MmZQ0c1wyIIIodCCsBet3mJ+E6HNp5j8VUVLmBKzsCec1LSN5IhF8aGWpt4QHgIF3tS8o6pxzUCSNULkZc1yO1q5BZXr/qZvrHe1GiahXp/qJvrHe1MWccliLRo28k01tNOgQowmWvAoe7x/QWkQs8zjUkjCOg/RVfesryM/NGpB1w50NO3VW0XkyMNRpnXTX9EquvCWKuI1IzIByBpq95O1Mg3ZUIWGfQRsOepAOe2RpkFZmOXD6BJ1NXbbbqonvMGnkyQ34LRkMtzuU8y7bTIwP8nnTUVBI8UBILTKHUJa0n4JYaHpVSmkDH1q5g3BGXUckra2yhuF9RsanMdeYSbbLaZfNaHPA1GuXVBpm3q4sNHDbNpIPQ57FRu3iq14i3ypwgOzIB0rQjKvJU9z3LacVHMNN8WWX3q0tkIhYWuJZUUx0rXwzpogtLHx9NGaSlsw3o3C7x09SvrJx5A70myM6gO9i+V3s0NYC1wPzdCe1x2HYkGCQCof52zRTXk0bnXVTDX3uzcQQSejI2vI1B8CuvGGOeN0cgD2OFCDmO5fB23q7D75QOBoDmM6aHYlMWXiq0xurHJUZVY7Nppr06hMXWusFofddoFmlcXWOU0s8jv9pxP7Nx5LT3rZBNGW76tPI7KhbaI7zsbmP812hGuB4FWuHZmCpcHXm6SExSmk8DvJydtPRf3hBSTtLSQciNQl3/qqv+JbLn5Qb5O67FZ95RAJAgPR5CgoA0UXMRCoPGVQqFyuUXH9Fcgubxb/AJib6x/tKYs6Bb/281flH0+0UazhYi041BtbC5rhUAjPWmVEdhSF7tJ50FKgbrSKm22tzRm6udKDlr31SUxdI9jAakkZbVO5RLXAX0AppnvX8gr/APs1uHytoMklC1mYHxnHTuCo2fCHBzGtbJO0F1BRtPNb3blblsIAoAKKMZGyKHLLRWawxuFHMaeoChBd0bPQaG9E4SokopaSAclXXjYGPbRzQRyIVpIUpM5VHzTiXhplSW1pXSvLZYa843RmrQWuFcwdzqa8819lvZmIEL5xfsNCQf8A39ZKssnbLbjbmfOAoKDQD7+1MSQ+TwtcfOw1I66DuzVdaIg19NlYY208s94Lhk1g+ERoOg3KqrC4L+NmlFD5hcA8HkfwqtZeVo9z3hDOMo7QBFL9L4DvWF8sx69uffVXcvEj5LP5KU4nsc10T9xhOh59UH1m3jGxzez1rHSHVaW7bYJImP1xNafEc1RXmyjz1r96yhJ4OyC7JHUXx5IAEqEuiJI1DeUCZK5FdnXuXqC4to9+l+sf/MUxE1CtY9+k7ZH/AMxTEIWYtFCQvySjRpvQVpX/AMVmGqh4jkxubG0jEMyDyOhqtITLPOGEFxAyyy0W/wD7NDk8HXKuVDryWEs12TObixUFcJIa8AEUOoFFs+A5oYMZlmaHE085xpl1+9VY+ksRGpCO8oiKiRjhza4H2Isdsa70SD0NVFNFQK8bJVDmmAUEZSkpiiPnqoOzVRS3j2LD3+K9QtrfMoAWCv8AnyKqMbe7RUEdPyKrnN5q0vAjXY5pGykYxiFQM8J3psexVQo4KiuldAd0EqwvOdpNG58yNPotHJIOQazhHifyYEMp8zRjvi1+Cexaa35u51C+VLe8NWoyWduI1Latz5DMZ9CpSn8FNUN6YehPCIXe1Ac1NEUQJ/13IFHhcucVygvrV+1k+sf/ADFGiKFaW++yfWP/AJijRNWYtMMCyV6RkWuQkVbRtCTQZNG/Va5tKLC3nI8yOa+pLSWkn4WdQtI03C19SREh2cTtWHMF2E0IG1KBaSLiAeXwPDPJBmTMINHbhxI51WNu6uEV1BacI1801I7wt5cdxh08z3CrcDRHX5xLifCioorylaXYmiCFtTQ4Q0kV+CWkEJBloa51YpS14Iza/CT1doeh8VobTwewtkDicTjUP3bQ1GEFVlj4KEekjicsy0U10OaDb3DbD5P31/nfObhNO0c0C+7eatbE4F5rQH7hurG67DRlDXzQG1G9BT2UWOvuQh8uHYUaTrmdfuUV77qnrUSPdTIiNgPqr7SErbr/AHRikptcWfpeSjI8MRyVbYGzOcGB1M85DmGN+ZHpXtKqL1dbGTuZ75IwHzXEVDhscslUaezTC1mlntge8f7T4Wtc4dhxfiqziS6ZGRn3yF8hIpA2vlAM61NaHbYKvuKIGQuILHNxYqZZYTmCEV1yfCxEOoKOzr2ZoMZamEEtNWubqxwoRnySRFCtRxTbJCwMna2Rw9CfR4ps4/CWVqqotpcMqOxZAnzS2hOrc9eqAAvXUXhRXhC3fDMGGzt+dV3iclh4mYnAcyB4lfSbNGGta0DIAADoolFIQyK7KTndVAO5Igb25JeXojud1QJECbyF6oS5LkGin/aP+sf/ADFMRBAkHvj/AKbv5im4gsxaI2Kqpb/smH3xjfOHpb1Gxr3rQsaumh5Cv5+0Koxl22o4xlvU69PavtN0QEQsOdcOYOtDmPavk1rusNfVuJoJGW2oGS+y2QgADkB6ghAPc9eXeae1S8g0cidANuxNzFp1ULM1pNRnRFCtsgiiPQ+O6+euOJxxVo6od2VNQe4rfXuQWmqwlpJa+tPNrrySCxu25aZ+B1RbXcpcCM1c3MyrAQfDROTjmSUGRiuFjBhH/d3YMwwdTr0VfeUYGQ2V9etrwjksra7VWuvqVRk+L4gQOYz8VlBHoBmTsFpL/kJdhGarIYC00IzIAb21VFdPFhNDrl60FWF6xhpA3P3Ze1IsbXIa7BGlnw9ZsU7NxUnpTNbwlZzg2zOBc52QAwivWpWlcc1GaGSg40V7KqDYjugXJQHPTb4qJaWNAi/Nciuy1XINE4ee7tc72lOwhKAecep9qeiYsxaPGikLowi0VRXX1ZscRIGbc/xWxuq3YomP+Mxp8QKqjbRWl1x0hDeVQOlagetUgN530cQZHm4/erSwQyRxE1xOOdO7QLN2t5gfjEZeSR6OtOxamwWxkjQQe7QjsIOaisXf3EUtcOEsO4fk49FRNvOWtHNGEiho4nXnUL6Nfd0MnbRwz2cBmO9Ye2Xa6I0OYVRZ8M3z5M+TecjoStRaLaKVqvm05O2o7kSO9nkYQSezVBa31eAcaBUMhyUnE71qgWg0BKCgDsU5OZw55Z9gonbcGgiRwwtjGXxifnKFzRsIeS4YsWedKBUd+3jjdgYfe2nUfCPMndBW2qcvcXHUnw7FGCuIU1qKKJVlw9Dima0amoFdsszTeirTb3NZyyIV1OZpzP3ZBNpmKCgoMwFEsUZBLVEtR3oJCIC9LzMTTkvIgQk1XIxoVyKu2MqT1KsIGIVnhT8UayqTGooavQ1Ea1VAw3NWV1O9Jp6pQRqdk8141O3jqqLQWUFyVvq7WuzpQjcGh7QHDRWcLwjujDtVFfP7xkcxhbHapWfTbioOQc1Zi1unPo2h8nOoIA+0vqNv4XgfnShPIkKitvCcbQS1x71Rh22V7s3vJ78vAJyxx4HVCs5rBgNEB0aI8ldVI2ptck7IKBAbFiP0jRB87t37R+HTEadxoll9ObwfBXNpPedeaMeGoAKCNvX/ANRXysBbHgm7CCZXtIOjKgjLcrVWS54mH0G16DZPlgQAaPWhvCZLEJ47EQtKg0R3lQIRC8jUvKOSbkCVmagVXKbguRWts8aeZGgwsTrGrMVEMU2sRA1FaxUCaFb3FY6kvI0yHXcpGKEuIAzPsWps0IY0NG2vVCKW9LM6M425sNf+p/BDgtootBKwOBB0Oqy173eYzlpsUBbRbxzVHeN7g5BLWhz89D1yKq5mHcAKic09Qk3uIUqKMoRA5DVNXTFWQHZoJ/XilQrq44KML/jGg6BA6Iq7Lnxoi5xyUCrmLwsRy1eEKhUxoErU+QgvYgrnRKAjT72qOEIEHxpSaNWrmpO0tRFWWrkVzc16itjCE7G1LWdqsrLAXZNH67VmNIsarGx3a52ZyHtTlksDWZnzj6h0T7HVVEYLK1mTR37o1F4vQoOohzxB7S1wqPZ2hFK4IMZfd0ujzGbeY+/ks5N2r6nIyoI2OqzN78Og+dHkfinTuOyqWMO9vYguareax0JBFCNiEhaY6KoQkcACTstLclkcLO0nU+cRyDswB3LO2SymedkQ9H05Dya05DvK+i2ZlKjbJQUbgUMrSuiY8UcAT6/FVlqustzbmOW4RVdRRLVMhdhVQPAoOCK5CkyQCel3lHegOGaALnJWZyZc38kGWPtQJkZrl69q9Qb67bAXZuyHrWjs8YaKBAiCajWI2kVzXrnKAKqGmqVEGNyLVByiXL0le1QDcSotKKYgeY6GiCYiNHE9fxRSd4XW2UZjPZ24WKvi5p43UwF4JoHMBPiNl9AfJhFTUnkq+aRztSQOQy8VUrNXDd7omuc5pa9/xtQBoD6z3q3aw7nMoVplc0Ehpd2ClfWlYLyeXAGCQA5VdhAHbkURY0TpO6AI+1GJogVnszHajvCrLbYyzMZt9nVXIdVcQCCDugzBCDI1OWiPC4jlkgvCIVc1BfkmXhBeqFpEtNom6IUsaCucuRZmLkH1WNMMQWIzVzjdev0QYkdBc3NaQYI7Sl2uUw9EFJXlVDEvAUUYOXhcorwhFQtDQ7LmkmwmhJ20T9aIEhqiK1zaoRbmnJY6JZ2qqGqZKbm1CjFojN0RSLBQqZGaJRReiErwsWLzm679qpnhacFVN6WannDvHbzQVD2lAe1NuCA9ELBi54RSovVFfLEVyYeP0VyDfvdQI9nGWaXcjQFYjdMqLlMZhJWqQg5aKoZaUVoSzCaI8bkRMhRCJRRoivV4SuJQ5CgjK9RjUESMIAWpJkZpy1pWiIYiKmCoNUninqQQcF5RIxXhinfERQta09a6qwCCIUJGAih0KmSuVGetdnwGm2o6JN7VprXZw9tPBZ+aMg5oFXIUmiM9qG4KoVNKLlMtXiDexjJTgFF7EFMt3WI3RI3c0rbhmmXtyQLUz2BaZEspq0IgOaWsTtk2QgK0r0qAKmoqDigvKI9Bcgi3VEqoNC8mfQIgM5qhBL2q1Buu6LZ31aDpVUMMR3OQGI0Z50UFUbEfdQlpkYy11NCQfNJG2RKsx0PehzzMaaE0NCacx2IjXggEEEc0ApFEOXszkEFUGcq28rNXzhqNe1P1XOagzDkB6s7xslKubpuOSrHqoEAuXL1QbuByOdEvHYzoHEdyLBZXVzfXu/NZjbySShAUrU3NHfY6uBr6kSWzV3WkVUeTlYN0XgsY5+pMiDtQAa1evdQIxi7UN9mruoFcVV5RNNsoG698h2oFaJe0uVibN2paS7wT6XqQVkkAdTEKpgMoP1snG2H53qUxYfnepXUJxhETXuSm/qXosY5qKp74sZkb5mHGAcJP3qvuK75I8ReSBkA0HLLU4dlqfcld/UvPcIpqhiqlCDj7lbzXeCPS9SXddPzz4fmgREoU/KBMm5h8c+H5rhdFfh+r80Qm+hFFTWy792EHs37lphcw+OfBTbdAHwvUqMHh7j2rlr7dw417sQdSoz82vfquRMf/2Q=="/>
          <p:cNvSpPr>
            <a:spLocks noChangeAspect="1" noChangeArrowheads="1"/>
          </p:cNvSpPr>
          <p:nvPr/>
        </p:nvSpPr>
        <p:spPr bwMode="auto">
          <a:xfrm>
            <a:off x="155575" y="-1455738"/>
            <a:ext cx="240030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7658" name="Picture 10" descr="http://educationviews.org/wp-content/uploads/2012/10/shot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21928" y="1952625"/>
            <a:ext cx="2646218" cy="31145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1084826" y="5583370"/>
            <a:ext cx="361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Un dentista </a:t>
            </a:r>
            <a:r>
              <a:rPr lang="es-ES" sz="3200" u="sng" dirty="0" smtClean="0"/>
              <a:t>CUIDA </a:t>
            </a:r>
            <a:r>
              <a:rPr lang="es-ES" sz="3200" dirty="0" smtClean="0"/>
              <a:t>los dientes. </a:t>
            </a:r>
            <a:endParaRPr lang="es-E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528269" y="5583370"/>
            <a:ext cx="361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Una enfermera </a:t>
            </a:r>
            <a:r>
              <a:rPr lang="es-ES" sz="3200" u="sng" dirty="0" smtClean="0"/>
              <a:t>CUIDA</a:t>
            </a:r>
            <a:r>
              <a:rPr lang="es-ES" sz="3200" dirty="0" smtClean="0"/>
              <a:t> a la gente</a:t>
            </a:r>
            <a:endParaRPr lang="es-ES" sz="3200" dirty="0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2"/>
    </mc:Choice>
    <mc:Fallback xmlns="">
      <p:transition spd="slow" advTm="19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 smtClean="0"/>
              <a:t>Yo quiero ser…</a:t>
            </a:r>
            <a:endParaRPr lang="es-ES_tradnl" b="1" dirty="0"/>
          </a:p>
        </p:txBody>
      </p:sp>
      <p:sp>
        <p:nvSpPr>
          <p:cNvPr id="10" name="Text Placeholder 18"/>
          <p:cNvSpPr txBox="1">
            <a:spLocks/>
          </p:cNvSpPr>
          <p:nvPr/>
        </p:nvSpPr>
        <p:spPr>
          <a:xfrm>
            <a:off x="868680" y="394570"/>
            <a:ext cx="4023360" cy="64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s-ES_trad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s-ES_tradnl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escritor/a</a:t>
            </a:r>
            <a:endParaRPr kumimoji="0" lang="es-ES_tradnl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18"/>
          <p:cNvSpPr txBox="1">
            <a:spLocks/>
          </p:cNvSpPr>
          <p:nvPr/>
        </p:nvSpPr>
        <p:spPr>
          <a:xfrm>
            <a:off x="4854908" y="375514"/>
            <a:ext cx="4023360" cy="6400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es-ES_tradnl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es-ES_tradnl" sz="3600" dirty="0" smtClean="0"/>
              <a:t>e</a:t>
            </a:r>
            <a:r>
              <a:rPr kumimoji="0" lang="es-ES_tradnl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stilista</a:t>
            </a:r>
            <a:endParaRPr kumimoji="0" lang="es-ES_tradnl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652" name="AutoShape 4" descr="data:image/jpeg;base64,/9j/4AAQSkZJRgABAQAAAQABAAD/2wCEAAkGBhQSEBUUEhQUFBQUGBUVFBQUFBQUFRQUFRQVFBQUFBQXHCYeFxkjGRQUHy8gIycpLCwsFR4xNTAqNSYrLCkBCQoKDgwOGg8PGiwiHB0qKSwpKS4sKSwpLCksKikpLCwpLCwsLCwsLCksLCksLCkpLCwsKSwpKSwsKSksLCksLP/AABEIAQMAwgMBIgACEQEDEQH/xAAcAAAABwEBAAAAAAAAAAAAAAABAgMEBQYHAAj/xABHEAABAwEEBgYECgkFAQEBAAABAAIDEQQSITEFBkFRYXEHIoGRobETUsHRIzJCU3KCkqKy8BQXM2Jzs9Lh8RYkNGPCQ6MV/8QAGgEAAgMBAQAAAAAAAAAAAAAAAAMBAgQFBv/EADERAAIBAgQDBAoDAQAAAAAAAAABAgMRBBIhMTJBUQUTcYEUIjNSYaGxwdHwFUKRNP/aAAwDAQACEQMRAD8Au4YhuJW6uuqCRK6uLUrdXFqAEbqKWpYtQXUAIFiIWpwWohagBs5qTcxOnMSbmoAaOaknMTxzU2tMjWNLnmjWipPBQA2cxDZrJ6Q4EAbyHEfdBqohtsE7g97rkQPVZj1iMauIOPs8VK2TSDq1q1wHxRQ07s+49izyra2RpjQ0ux9BoOM4ukkoMy2LAUz6znDyU1oXVywy4seZiMCC67Q8WgApg20iNgfOanDq7G1yDW7TzUfPrcz5GByrWhrsx8jhjTLFCrdQdHoX0au2cNLRGGg+qSPGqaf6cEbaREkVJo7PHcVG6pa6Cc+hlcPS/IcRd9IBiWkbJBQ1AwNKjaBaXTgZlaU01dGZpp2ZWnxkGhFDuSMwwVittl9I3Cl4ZHfwVfmCAKppxnw9m+lL/LKsVkHwbfojyUJrAyk1l+nL/Kcpyyfs28h5IAM4JJwSxSbkAJUXIy5AD+4uLUuWoLiAEbiYW7TUELrssrWOIrQ1yNQDgOBUrdWadJTf92z+E38b1SpLKrmvCUFXqZJMt41lsp/+8f2kb/UFm+fi+2FkbUcLP6Q+h2P4in7z+RrcWmIHEBs0bicAA9pJO4BOrqyzQBpaof4jPxBaxdTqVTOjl47CrDSSTvdDcsRCxOSxFLE0wDRzE3m0KLSWxuwZW8+m0NyHeQexSBjTzRjKEnkqz2LQ3Gw1aijbQbMq7ByUPbZGsOACtNrIocVUdJRVqarM0kaYyb3KzrJphzwa5Zcxs7VUjpA7T+d5/PmVZtJtGIVK0rFcfXGh8/cUKKLSk7EtFp1woQ669pBDhnUYtdzFFtup2srdIWUPOErOpK0bHjMjgc+1ec2MxG72fnDuVx1F0vJYraDR3opQGyYGgJ+K47t1eI3J0PVdhNRZlfob1HUYVw7ymWlLH8sfW4Hf2qQsrw5ocDUHEJe5XZVOM5nGsjfh7J/Ek/kvUzZR8G3kETW7QjxLZ5GCrGSOL97A6J7RUbRUgV4pWzDqN5BQSc4JJwS7gknBACVFyNRcgCYLV11KlqC6gBK6ss6UJKWyPcYW/wAyRavdWS9LH/Lj/gj+ZIl1OE39nO1deZW2o4TCG0U5J+xwKwSVj1kJKRIaFP8AuIf4kf4wteurH9Fn4eI/9kf4wtmLFpw+zOB2yvXh4MQLUAYli1CGrUcMSMaoOuGtstltbWMkABoblBltLnHDOq0MhVvTuqrJpBII2F3yi6uWBG2g+KFWVral4PUZ6waZMljY9pI9IMxnUYELNptIzMebsZkYDQk3sTSuBHBXnWWRvUhZS7HXLa5xq496lNEat+kswDDcJ6zjQGrvWx20wSFY0u9tDPrLbxKSOuxwzY+ppyOaDSmjb7DgrladWo4LznOvPO0581DzAUKL9AM1/Sbjrru/aDkpKy6SwuXi0j4pGXKm5Jaw2AF5I5qNZGSATn/hXsmU1ReLLr9aWta0vc5rQahrzGScMcjjn3qw6q66m0TPjc6UVoWX5S44DrNrhzHasvLyE5stqMcrHtNCCCCpzNFcqZrOnraWT2TMgyvBxx/Yv71a7G4GNpGRAVC0tbRMbBIPlSO7D6F9R3q3aBnpExp3Cibe4i1iTcEi4JdwSTkAJUXI1FyAM7/W9a/Us/2H/wBaEdL1r+bg+zJ/WqMVwWbMz0votH3UXz9b9p+ag7pP61XdZNZX22VskjWNLW3AGXqUvF2NScesoYIyhyb3GU8PTg80VZggpeCah4JuEcKjVzUnYmrLPQtcNhDh2GquH6yJfmou9/vWf2WemGxSLSlZpQ2GToUsRZ1Fexb/ANY0vzUX3/ehHSNL81H3v96qS5HfT6lP47De59fyanq3pt1phc9zQ0hxbRtSKANNceadaRvmF4j+OR1csd4x20UH0ff8Z/8AEP4GKw2lxa0uAqQCQONFsTcqdzzGIhGniJRjokzLLdZpGOIka4OGWZJO4invV71Z0wDZaYBzOq72Hu8lQbZrvPJQ2iCMNGFAHtderiQTVSmhdIhzC5kcke8PFKjhwSy9SnKOkkO9M2svcVDzuoMU7mfUqG1gnuxIKlbt0wkeamgodtDSuVVCyuxoMh+fII09ppxJTUWjh7E1IU2PGvO7cEdjqtHA078UjFLt+77U6hoKADrVqTwzVWCLbq9OXGBlcGSlwrsrG5p8x3LQ7D+zZyCyfR85aGkYGuHnRafoK3iWFtMwKFTTlyK1Y8yw2a03hQ5hHcExjsjjiMOKfUNMc04QJ0QoVyAMBK5H9A7ce4rjA71T3FZD1wUIUb0R3HuQEUUFjghQIUFgwT6yT7CmCWhBByPcqyV0MhKzJZpRgkYgdx7ilmtO49xWexrUkaF0d/8AHk/if+GqzvZUKs9HQ+AkqP8A6f8AhqtTgujS4EeLx/8A0z8SkWnUmAPdIHNa4kml2oFTU0xwx3BRs/wYLQ6oVu0tq8ZXFzZXMrmLoc3sxBHeoo6iE1vWh31Y2tx3mpKr3bKOtm1kyrzWoNFSVU9L6SEz7gOFDjyXW+xzmZ8T63mOLXVyBBoudYo4WEki9tccuQUWsXvchZ7OKmvJINs7aHiDTmnMsjJMnUO/YU5sWrL5MnCh25jvyHI0U5rLUplvsRzLGaVTnR0dfAdpVjm6N7SGVjc1+FbuLXdlc0toLUuVlTMwjHdSh2gmv91R1I23LKDvsQtoBa1vAmvkrfqjpCjSK0Ozt38FMN0NA+MtN14JxoaGuOLSMa4ke9NI9Fxw/siXCtBU444kVySO9SHd3cuei9I1FHYEdvipAlVLRtoxqD2HZjTwVjs09QttOeZXMNSGV2F1y6qBMFk7RAQjFAgAhass6Y2ATWf+G/wePetVWWdMo+Fs30JfxMVKnCbcB7def0M6XFcgKzHpA0bqEL0k0YLzWSvSVlNY2He1v4QnUuZx+1P6ef2D0RS1HQFOOMEIRSEcohQAm5Q2s2s8Nhh9JO7PBjG4vkd6rR5k4BOtYNOR2OzvnlNGsGA2vcfisbvJPtOxebtZNZJbbO6aU1Jwa0fFjZXBjOA8TUlAF007rfFPZf0xwbHM972CFpqXBlA0k8G0q7AeSzjSGlHzGrjhsaMh7yk7iVs9hc/4gw2u2KtlHVjYqdS0Iq/wQ2jeQVK6O0m9prG5zT+64jyS1l1ar8YnsP8AZPv9Ije8cW0d4ZpcqsNmdKn2Vi3HMo/Mfw682poAe4uAyJAB7HBWKPXN0sYJJa8DPeMjXeK4EKmt0ZJGDdd6Zm7G83jdOPcmH6dg0ZFtfGg9iTKlCesRc1VoPLVVv3ky4t0qb9cqnEA4V3hPxaHOpQ4OHjsx7fBVGzWgveOyvepyz2ijfo0p3VKTKFi0Z3JPQdrc14q4mtQRzw81eNHz0JHDDz96zbVyUl5Jyq0duDlfrM6jsdlBVaqOmhjr6u5PiULlGiYrloMxeCEUhHKAhABFlvTOOvZvoy+ca1MhV3WzUqO3mMySPZ6MOAuBpreu51H7qrJXVjRhakadVSltr9DBwUFVrP6m7P8APzd0fuXDobs/z8/dH/Skd2zten0evyMlK9JWE/BR/QZ+EKkfqcs3z0//AOf9KvUMV1rWjJoDRXcAB7E2EWtznY3EQrKOTlcMUCEoCmHOClQGuGtsWj7P6WTrOcbscYNC93PY0bT7SFPledulzWcWq3uZGaxwD0TaZFwNZXD62HJgQBCa2642i3y3pn4Ct1jcGRg7GjfvJxKhQpvVDVCS3SlrK3WirncfktHM0HaN4TWwavzyuY0RvBeaCrSK40NBtocPDNSQMrNAZHhjQSTsGfFXzR+qNqc0ejsk5aBX9m5opwJoD2LVtQ+i+Cwsa57RJaCAXOcAbh3DjXyw3q6TTUcG/Kd4DaVScFLc24XGSw13BJ36mFT6uWqzx+kmsrmR4EuF113i8NJLe1R77cBkt+0i8XXA0IAxacag4YjtXnrWewCz2uSIfFBqz6DheaOwGnYslSio6o9N2d2vKveFRK62sI2icONRg7Y4e3eFE2+yiYEgUlGe51PbxS1/FIWtxaQ8bMDyP58VWGj0H4txqU3nV1z/ACvihHRNrDQSfjZcipuwtMjXAfkKv20C82RuT8HcHf3z71J6Lt5jcHA45GmfaNqbNXV0eWcHTm4Pl+3LNoGy3Kg8CDxGCukDw5vGnlmqvYtIMc1oqBXM1Iod9CMu1TkOVaVHrNVKc2mUqxTQ9FopsK5MP0rc4IVpzozZDVCgRkCYKCoKI1ECCQpCKjlAUAFQFCQgKAClFKMU10lpBkEL5ZXXY42lzjuA3bycgNpIQBUelLXL9CstyM0nnBaymbGZPk8aDieCwHR2jn2iURxirnGmGOafa16xyW+1vldm80YzO4wYMYPziSVqXRLqeISJ5G1eKUG0yHFrR9EdYnfTcpAvOp+qEej7PHG1oMnxjvdIRQucdzQSBzO8KWdZovTXmta+cYOlPyOHA45DH2lktbrxZHQyEVkk+TGNjRvOdB2lHa9lnjDR/k7yoAd2i1iNtScVHaNnLnPkdsHnl4AqJtdsL3Y80+0U/wCCed7qDsA95VgFLdP8C9xzeQAsf6TYqWljvWjFfqucMewhavpGbqsaMSauw45LL+lOGjoa5lr6/aCTV4To9nO1XyZR/SI56zSDtCa1Ro3rNlO7GryfMRgq5jmHPED6TcvzxUxoCQSNF6g43a88VD1pITvoferZqzYb0Ty2lWSCuFerJRwPYb3cmNXRx6ysk3/XT8fckZ7M1rQb1a0FKUwqNqnNCxuYCDWhw8CfYEMOia3C4VoagAUaMMDvKlY7NuFKd/NTSpuOrMNWopaIjnWFtclymxENwXJuVCczL6gQVXVVygKBcuKAAKKUZFKCQCilCUUlAAFYp04a43pBYoz1Y6PnptkIqxh4NBB5uG5bBpbSsdmhfNM4NjjaXOJ8AN5JoAN5C8rAvtlrLnGrppC5xzxe6p8+4IJSu7Fm6N9WXTTCQiuPVwrjtdTh58lvFljbG1sUeLqUNMbrTiS4jfmT8o8FCaoaHjs1lvEUq3tEQoT9ZxP3gn7bY+6QwEXiS4jE1JNaHhkFNgb6E1NamQtpUDcNp4nioG16RvmqaSwnPGv73vTVxIOI7lYqOr+CmNE9aO7svGvc3BQDX9qltXJMHjcbw7RT2KAH0kfWJGG8ncMAAsu6WHD0kQGwP82rTZJscRVZb0rO+HYP3Se8hKq8J0Oz/bLwf0M/XAoFySdK4SU9Yclc9QZiXvaMbzGmlafEdh+JUqU4jtVr6OrZctrAcnh7O9pI8WhWW6M8/WjNef8AmpqlliIbjSvlyR3BKkpJyecYLRAj+jXIAud5DVJXkN5AClV15EvIKoAPVASi1QFyABJRaoC5Z30v68/odn/R4XUtFoacQcYojUOfwc7Fo+sdgQBROmDXz9Ln/RYHVs8LusRlLMMC7i1uIG/E7Qi9Fer3pZ6uGDcz3F3hQfWVEsMNTeOQy5rUeiaaglIJwv14YR081G7sOUcsM3X6GkaQlJjkpsEVRw9ICQOyncgs0tGDmfMpC1SXhKB80x/3XED7oRI31FOfjiriALXaKiijw5KzFJBSAo0p/oV5aZDvDR4n3JhGU+svxDzHgP7oAf2Vt+T91qy/pVtN61Dg3Dv/ALLV4I7kXF2J5LHOkd9bSODB+JyTV2OhgPa3+DKegQorkk3SEps281J6CtXo543+pIxx5Bwr4KMm2c0tGc+SsUp8bv8Auhv19A5yY6KtPpLPE/1o2HtuivjVLl6ccZqzsK3lyRvrkEFxEiH0iaCRGEikB1fQ3029IhEiAHF5EMwBpUVOQrieQTG36TbCy8803DaTStB3LPbXrdencSx0gJpea0lrafJrsVJSsMhDMaLpbSgs8L5XBzgwVDWAl73fJY0DNxNB2rANK6r263WiS0Wi5E+Q3g2R9Dd+SxjRUgBtAK0yWlxW8SNvBzxhSjq4cAHZKJtdpLzjsyVHUfIYqS5mVWiIxksIoW4EFXXooeQy0uzBdG3vD3H8LFCa82Qtc2QDBwunmMR4V7laejCC7Y2u2yTk04C4wfhf3pkOpFWVy+WeVokY3MGFtcc7hIPgSk7O67ebtaLvOmR7RQ9qPaLD1YpqULAC4bxSjx3eSVttiGDmihrSvMEjy8UwQMXQu3FcIU+YHtz6yXMgHxhRSQRrYDSqfWBlRTj+fJJSWtmwVS9gkNetQAjABAD3Sc1xjiexYlrvLW0n6LfaVsGlWXo6HZj4LFta5K2l/C6O5oSaux0cAvWfgQhXIKrgcUk13EZjgOYSsRxSVo9yUZmFZ7C4aT/w1vUO037CwbWF7D9q8PBwU45VDoytFYZmeq9rvtNp/wCFb3psdjnYhWqSE1y5cpElhbKjiVRzZkoJlID8So3pUxEq6W0UaSMSASANpArRAEHrPaPSFzKAltQ01oW1AvYjHGgFOCqrdPizUYInmNtAXClBU4554kkqRtNouuLqdUuLmkVddBxLXbe3iobTukm3HEBpwxBNAd9DtWa92bVGysWU2oSNBbQg5EZKOlCr+qGmbtWEn0bj1amtw7Ry/wA71bZowVDVguQGmNHCeJ0ZwrkdzhiCh1Qa+B8cbhRsTIgfVL3veXEHbiQpg2A1QPhpgRVWjPKUlDMXEm9Zi6ubHGnMHBDKWtjYZDSpb91pr44KuRaQfcuV6tKcglZ9IueG3gDdJO7MEe3wTlViKdKRLyab2Rt7TkmT5C81ca+ASbtItpgKcwiwSmR1BjwAKspJlXFoXByACLPpO6cBWmAT6LR7qE0x2VoFGv0e4Puu6owoRQ1J3cvaFYoP7La/Sx4ihyI4rGtaG0tcw3Op3ALZY7K2Gt2rr2d41IIwBGwClViuskt61TnfI/8AEQlVeR0cBo5P4EU5AVxKABKND1YlaDklGlI2nIc0qFPIUn6zLr0aWmlplZ67K9rXD2OK0NyyrUi0XbdF+9eb3sNPEBao4pkdjNi1apfqEquRaoVYyC7ZkqJlGtlSgmQBIiZG9Ko8TIwmUgI6es8Zgle6rbsb3EtN0kBpJ7cM1k+jtORPY5pc9riM5PhADkCCM+0LQNerfc0fP+80MH13NafAlY7YG4E8QFSSVrjqTbeXkWiG3NibjIxxNfiZU7BgVK6J1raOq57S0ZVNCOArmqYAgISzV3fM1eDWqDa8dpp45J9Fb2vFW0cN4ofELEZhVzRxWiahxhsJAGMjnu5Blxo8S5T3dxTllLaxzDtojGLDAgogspOWNN+HcUnLG5u/88VRwaJU09g5j3qb1aaAHnbVo7KFQLbWf8qS0JbgHluV4V7RX2HwRT4iKmsWWlr1DaSk+EjO5xr2/wCE6Fp4pjaWBxc07cQeK1mRA2+0AEccO1YfpN9ZZDve897itktvWgf6zKGvELFZ3VJO8k95SKvI6eCWkvL7jchBVC5FVBjEbXkOYSmxJWvIcx5pXYrcha4mP9GWv0U0cg+Q9ru44+FVtD1hzFtVkkvRRu9ZjD3tBUwKYxaRYZcuquTDnkeJUcSq2CxRj5v7DfcjthYNrexjfcrWIKoJEYOJ2HuVtDW+s7sA9gRg0f8AZ2VRYDIelGctsjGkEX5BmMwxrj5lqz6yt6g7StA6dbX8LZohe6rJJCHE/LcGjA/wyqHGKNaOAVJmnDrVsMu2LkLsko3DQftAtT1Ts12GOvqBx+u57qeIWWwsrKB2d+C23RlnDY24YABvKgw806O5hqP1fMeQGpoE8kZjTP3BK2SzjMJ1LFdjdT1T5JhmIn/+Y1zQaUJANRxFclH2qwuj6zTWmI3qyCMADkkrVZatNFRwTLqbRGWfSQcAcjtFfLglX24HcKKDMdKt9U07NngQmWk53NIc0kA40zGPA8QVYqTFu0iSx1MAQa8aBZG9WjSGnJQCDQggjKhxFMwqu9Iq7o6uC4JCDkFELkVVRLELWcO0JYZJG1ZdoSwyUvYUuJirCte1cnv2OA/9bR2t6p8lkDCtR1GeDYWcHPB4G8T5Ed6mO4YnWmvEnEC5cmHOJI21/rHsoEQ21/ru+0UmUQoAO60v9Z32j70i6U7Se8rnFEKAMg6RrTf0g5vqNjZ928fF5Ue4Iml7R6W3SvzBleRyDjTwARqqkzbhlo2AucUJyRHFUHvQLoz9u36TfxBbhojESN3Ob4sasN0cevXcR51W36FbSSQ+tdP3QPYnR3MVThXmTFhdSvBSNahR8baO5hO2OwTDOC9qRmdQJwE2tZoEAVzS0d2RrvXwPMYjwvdyiNK4w1HyXEd9D71O6TYXtIGYF9vNuI8cFCyC9FIBkQ147a+9BJV9Jt6p5KAcp7Sj+q8cvGigCs1Xc62D0pvxEnIoRnoG5qqLPca2rLtHmlxkkLXl2hLjJWewiPExSMYLROjqatmkb6smH1mt9yzlhV56NpsZmcGO7rwPmER3LVtaT+BdUCFcmnMHRKIUJKISgACU1t1ouRvefkNc77LSfYnDioHXW1XLBOd7bn23BnkSgDH7AKvJO495T1ybaNbmeQTh6XLiN9FWph9iSkOBSgKRtB6qhDJvQLYsito0BLUk77lPsn+3isYsg6p7Vr+iHXZHgZAx05EE08UyG7MlXgiW4DLu70eM4orBghc1NMwvXBM7acEu16a6Qd1UARUGL6bAPaooRXbRKzIOZeZyvYgcj5hTFnFBVRmljR8b9odQ/Qf1XDvLT2IJKNrF1X09YeR/uoQqx66R0lbyPmFWyVmqbnYwulEI9ECM4opVQY2te3mEuMk2tpx7QnLcld7CI8bACt/R7PS0lvrRu7wWu9hVQVj1MfS2xcbw72OUc0MteEvA00lcuK5NOULlEJXLkAEJVS6S3EWHnJGD94+wLlykDNrB8Tt9gS0ma5ckvc6NP2aOKRtPxVy5EQqbB7J8ULWdHftpfpN/AFy5NhuzNV4UXCE4BKoVyYZgrk2tuS5cgBjGoLSJq/H1SuXIJRVtej8OOR81WSuXLNU3OxQ9khNyAoFyqQxpbc+0J03JcuV3shEOOQCnNVnf72H6fsIXLlHMcuGXgamhXLk05J//2Q=="/>
          <p:cNvSpPr>
            <a:spLocks noChangeAspect="1" noChangeArrowheads="1"/>
          </p:cNvSpPr>
          <p:nvPr/>
        </p:nvSpPr>
        <p:spPr bwMode="auto">
          <a:xfrm>
            <a:off x="155575" y="-1790700"/>
            <a:ext cx="2809875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4" name="AutoShape 6" descr="data:image/jpeg;base64,/9j/4AAQSkZJRgABAQAAAQABAAD/2wCEAAkGBxQTEhUUEhQVFRQXFRUXFBQUFxQXFxUXFBQXFxQUFBQYHCggGBwlHBQUITEhJSkrLi4uFx8zODMsNygtLisBCgoKDQ0NDw0NDysZFBksLDc3LDcsKzcrLDcsLDcsKywrKysrKyssKysrKysrKysrKysrKysrKysrKysrKysrK//AABEIAP0AxwMBIgACEQEDEQH/xAAbAAACAwEBAQAAAAAAAAAAAAADBAIFBgABB//EAEUQAAEDAQYDAwUNBQkBAAAAAAEAAgMRBAUSITFBBlFxYYGREyIyobEUI0JSU2Jyc5LB0eHwM1SistIHFRYkNENEgvGD/8QAFwEBAQEBAAAAAAAAAAAAAAAAAAECA//EABcRAQEBAQAAAAAAAAAAAAAAAAABESH/2gAMAwEAAhEDEQA/AKO9r5tDbRK1k0jWh5AAOQHYujv+0/LyfaSl9j/MzfWFDiWJCrmK/LSf9+T7SOL4tX7xJ9pVkeiYictIfZfdp+Xk8Vwv61fLSfaQA1SAVQcX5avl5PFe/wB+2r5eT7SABVTDEBv78tVP28nihm/7V8vJ4qBiXMsrnei1x6An2KKIOIbV8vJ4j8Fx4jtXy7/V+CLDcM7vRif3tIHiVa2bgqZ3pFrOw5nwCcOqJ/Etr2nf/D+CF/ia2D/kP8G/gtfHwCz4czj9FoHtKNaeB4C2jHPa74xOKvUJsMrDu4ptu1of/D+C8PE9u/eH/wAH4KwvThSaGpp5RvNv3t1VMYkBzxVbf3l/8H9KG/iy37Wl/gz8Eu+JBfCiDTcY3gNLU/wZ/Sln8cXiP+U/7Mf9KFLAkpIEFj/jy8f3l/2Y+f0V6eO7xH/Jf9mP+lVHuf8ARUTFkqbVsOO7y/en/Zj/AKV6OO7y/eXHP4sX9KpvJIThRDV+OO7y/enfYj/pXKiauThtaK+RW0zfWFRZSiHfMh90zU+Ud7VCMV1WItFa/kmIXlQjiTEcS0hiJ9UwzJBjhR9FROidu2wPmdhYK8zsBzJVR/ecQcGl2ZOZaC6nPILZx3vFEwR2YtaSKumkBwt+dhyLz81QPNu2yWRmO0vZX40hAHRrN/Wps4qi0gs9qkGxjs8gaehcACq6zXjY4nB5L7RP8o9uJ5+iNGDsFFc2XiaF5pUg8jso0G3iV29itg/+QPsK9PFLB6UFrb2mzy/cFaC1g0of0UwHoKB3GVkHpPeznjhnb7WI1l4nschoy0wknQF4afB1CrhzufrVbeVx2acUmgjeDrVo9ozQPEg8qdn4rO3vwnHKS5jjG46jVp7tQkZeCXQ+dd1rms5+SkPlYT2YX5gd6Xj4ylszxFekQhJNGWmOpgk6n4B7Cgob1umSB1Hty2cMwf1yVY9i+oW4MmZQ0c1wyIIIodCCsBet3mJ+E6HNp5j8VUVLmBKzsCec1LSN5IhF8aGWpt4QHgIF3tS8o6pxzUCSNULkZc1yO1q5BZXr/qZvrHe1GiahXp/qJvrHe1MWccliLRo28k01tNOgQowmWvAoe7x/QWkQs8zjUkjCOg/RVfesryM/NGpB1w50NO3VW0XkyMNRpnXTX9EquvCWKuI1IzIByBpq95O1Mg3ZUIWGfQRsOepAOe2RpkFZmOXD6BJ1NXbbbqonvMGnkyQ34LRkMtzuU8y7bTIwP8nnTUVBI8UBILTKHUJa0n4JYaHpVSmkDH1q5g3BGXUckra2yhuF9RsanMdeYSbbLaZfNaHPA1GuXVBpm3q4sNHDbNpIPQ57FRu3iq14i3ypwgOzIB0rQjKvJU9z3LacVHMNN8WWX3q0tkIhYWuJZUUx0rXwzpogtLHx9NGaSlsw3o3C7x09SvrJx5A70myM6gO9i+V3s0NYC1wPzdCe1x2HYkGCQCof52zRTXk0bnXVTDX3uzcQQSejI2vI1B8CuvGGOeN0cgD2OFCDmO5fB23q7D75QOBoDmM6aHYlMWXiq0xurHJUZVY7Nppr06hMXWusFofddoFmlcXWOU0s8jv9pxP7Nx5LT3rZBNGW76tPI7KhbaI7zsbmP812hGuB4FWuHZmCpcHXm6SExSmk8DvJydtPRf3hBSTtLSQciNQl3/qqv+JbLn5Qb5O67FZ95RAJAgPR5CgoA0UXMRCoPGVQqFyuUXH9Fcgubxb/AJib6x/tKYs6Bb/281flH0+0UazhYi041BtbC5rhUAjPWmVEdhSF7tJ50FKgbrSKm22tzRm6udKDlr31SUxdI9jAakkZbVO5RLXAX0AppnvX8gr/APs1uHytoMklC1mYHxnHTuCo2fCHBzGtbJO0F1BRtPNb3blblsIAoAKKMZGyKHLLRWawxuFHMaeoChBd0bPQaG9E4SokopaSAclXXjYGPbRzQRyIVpIUpM5VHzTiXhplSW1pXSvLZYa843RmrQWuFcwdzqa8819lvZmIEL5xfsNCQf8A39ZKssnbLbjbmfOAoKDQD7+1MSQ+TwtcfOw1I66DuzVdaIg19NlYY208s94Lhk1g+ERoOg3KqrC4L+NmlFD5hcA8HkfwqtZeVo9z3hDOMo7QBFL9L4DvWF8sx69uffVXcvEj5LP5KU4nsc10T9xhOh59UH1m3jGxzez1rHSHVaW7bYJImP1xNafEc1RXmyjz1r96yhJ4OyC7JHUXx5IAEqEuiJI1DeUCZK5FdnXuXqC4to9+l+sf/MUxE1CtY9+k7ZH/AMxTEIWYtFCQvySjRpvQVpX/AMVmGqh4jkxubG0jEMyDyOhqtITLPOGEFxAyyy0W/wD7NDk8HXKuVDryWEs12TObixUFcJIa8AEUOoFFs+A5oYMZlmaHE085xpl1+9VY+ksRGpCO8oiKiRjhza4H2Isdsa70SD0NVFNFQK8bJVDmmAUEZSkpiiPnqoOzVRS3j2LD3+K9QtrfMoAWCv8AnyKqMbe7RUEdPyKrnN5q0vAjXY5pGykYxiFQM8J3psexVQo4KiuldAd0EqwvOdpNG58yNPotHJIOQazhHifyYEMp8zRjvi1+Cexaa35u51C+VLe8NWoyWduI1Latz5DMZ9CpSn8FNUN6YehPCIXe1Ac1NEUQJ/13IFHhcucVygvrV+1k+sf/ADFGiKFaW++yfWP/AJijRNWYtMMCyV6RkWuQkVbRtCTQZNG/Va5tKLC3nI8yOa+pLSWkn4WdQtI03C19SREh2cTtWHMF2E0IG1KBaSLiAeXwPDPJBmTMINHbhxI51WNu6uEV1BacI1801I7wt5cdxh08z3CrcDRHX5xLifCioorylaXYmiCFtTQ4Q0kV+CWkEJBloa51YpS14Iza/CT1doeh8VobTwewtkDicTjUP3bQ1GEFVlj4KEekjicsy0U10OaDb3DbD5P31/nfObhNO0c0C+7eatbE4F5rQH7hurG67DRlDXzQG1G9BT2UWOvuQh8uHYUaTrmdfuUV77qnrUSPdTIiNgPqr7SErbr/AHRikptcWfpeSjI8MRyVbYGzOcGB1M85DmGN+ZHpXtKqL1dbGTuZ75IwHzXEVDhscslUaezTC1mlntge8f7T4Wtc4dhxfiqziS6ZGRn3yF8hIpA2vlAM61NaHbYKvuKIGQuILHNxYqZZYTmCEV1yfCxEOoKOzr2ZoMZamEEtNWubqxwoRnySRFCtRxTbJCwMna2Rw9CfR4ps4/CWVqqotpcMqOxZAnzS2hOrc9eqAAvXUXhRXhC3fDMGGzt+dV3iclh4mYnAcyB4lfSbNGGta0DIAADoolFIQyK7KTndVAO5Igb25JeXojud1QJECbyF6oS5LkGin/aP+sf/ADFMRBAkHvj/AKbv5im4gsxaI2Kqpb/smH3xjfOHpb1Gxr3rQsaumh5Cv5+0Koxl22o4xlvU69PavtN0QEQsOdcOYOtDmPavk1rusNfVuJoJGW2oGS+y2QgADkB6ghAPc9eXeae1S8g0cidANuxNzFp1ULM1pNRnRFCtsgiiPQ+O6+euOJxxVo6od2VNQe4rfXuQWmqwlpJa+tPNrrySCxu25aZ+B1RbXcpcCM1c3MyrAQfDROTjmSUGRiuFjBhH/d3YMwwdTr0VfeUYGQ2V9etrwjksra7VWuvqVRk+L4gQOYz8VlBHoBmTsFpL/kJdhGarIYC00IzIAb21VFdPFhNDrl60FWF6xhpA3P3Ze1IsbXIa7BGlnw9ZsU7NxUnpTNbwlZzg2zOBc52QAwivWpWlcc1GaGSg40V7KqDYjugXJQHPTb4qJaWNAi/Nciuy1XINE4ee7tc72lOwhKAecep9qeiYsxaPGikLowi0VRXX1ZscRIGbc/xWxuq3YomP+Mxp8QKqjbRWl1x0hDeVQOlagetUgN530cQZHm4/erSwQyRxE1xOOdO7QLN2t5gfjEZeSR6OtOxamwWxkjQQe7QjsIOaisXf3EUtcOEsO4fk49FRNvOWtHNGEiho4nXnUL6Nfd0MnbRwz2cBmO9Ye2Xa6I0OYVRZ8M3z5M+TecjoStRaLaKVqvm05O2o7kSO9nkYQSezVBa31eAcaBUMhyUnE71qgWg0BKCgDsU5OZw55Z9gonbcGgiRwwtjGXxifnKFzRsIeS4YsWedKBUd+3jjdgYfe2nUfCPMndBW2qcvcXHUnw7FGCuIU1qKKJVlw9Dima0amoFdsszTeirTb3NZyyIV1OZpzP3ZBNpmKCgoMwFEsUZBLVEtR3oJCIC9LzMTTkvIgQk1XIxoVyKu2MqT1KsIGIVnhT8UayqTGooavQ1Ea1VAw3NWV1O9Jp6pQRqdk8141O3jqqLQWUFyVvq7WuzpQjcGh7QHDRWcLwjujDtVFfP7xkcxhbHapWfTbioOQc1Zi1unPo2h8nOoIA+0vqNv4XgfnShPIkKitvCcbQS1x71Rh22V7s3vJ78vAJyxx4HVCs5rBgNEB0aI8ldVI2ptck7IKBAbFiP0jRB87t37R+HTEadxoll9ObwfBXNpPedeaMeGoAKCNvX/ANRXysBbHgm7CCZXtIOjKgjLcrVWS54mH0G16DZPlgQAaPWhvCZLEJ47EQtKg0R3lQIRC8jUvKOSbkCVmagVXKbguRWts8aeZGgwsTrGrMVEMU2sRA1FaxUCaFb3FY6kvI0yHXcpGKEuIAzPsWps0IY0NG2vVCKW9LM6M425sNf+p/BDgtootBKwOBB0Oqy173eYzlpsUBbRbxzVHeN7g5BLWhz89D1yKq5mHcAKic09Qk3uIUqKMoRA5DVNXTFWQHZoJ/XilQrq44KML/jGg6BA6Iq7Lnxoi5xyUCrmLwsRy1eEKhUxoErU+QgvYgrnRKAjT72qOEIEHxpSaNWrmpO0tRFWWrkVzc16itjCE7G1LWdqsrLAXZNH67VmNIsarGx3a52ZyHtTlksDWZnzj6h0T7HVVEYLK1mTR37o1F4vQoOohzxB7S1wqPZ2hFK4IMZfd0ujzGbeY+/ks5N2r6nIyoI2OqzN78Og+dHkfinTuOyqWMO9vYguareax0JBFCNiEhaY6KoQkcACTstLclkcLO0nU+cRyDswB3LO2SymedkQ9H05Dya05DvK+i2ZlKjbJQUbgUMrSuiY8UcAT6/FVlqustzbmOW4RVdRRLVMhdhVQPAoOCK5CkyQCel3lHegOGaALnJWZyZc38kGWPtQJkZrl69q9Qb67bAXZuyHrWjs8YaKBAiCajWI2kVzXrnKAKqGmqVEGNyLVByiXL0le1QDcSotKKYgeY6GiCYiNHE9fxRSd4XW2UZjPZ24WKvi5p43UwF4JoHMBPiNl9AfJhFTUnkq+aRztSQOQy8VUrNXDd7omuc5pa9/xtQBoD6z3q3aw7nMoVplc0Ehpd2ClfWlYLyeXAGCQA5VdhAHbkURY0TpO6AI+1GJogVnszHajvCrLbYyzMZt9nVXIdVcQCCDugzBCDI1OWiPC4jlkgvCIVc1BfkmXhBeqFpEtNom6IUsaCucuRZmLkH1WNMMQWIzVzjdev0QYkdBc3NaQYI7Sl2uUw9EFJXlVDEvAUUYOXhcorwhFQtDQ7LmkmwmhJ20T9aIEhqiK1zaoRbmnJY6JZ2qqGqZKbm1CjFojN0RSLBQqZGaJRReiErwsWLzm679qpnhacFVN6WannDvHbzQVD2lAe1NuCA9ELBi54RSovVFfLEVyYeP0VyDfvdQI9nGWaXcjQFYjdMqLlMZhJWqQg5aKoZaUVoSzCaI8bkRMhRCJRRoivV4SuJQ5CgjK9RjUESMIAWpJkZpy1pWiIYiKmCoNUninqQQcF5RIxXhinfERQta09a6qwCCIUJGAih0KmSuVGetdnwGm2o6JN7VprXZw9tPBZ+aMg5oFXIUmiM9qG4KoVNKLlMtXiDexjJTgFF7EFMt3WI3RI3c0rbhmmXtyQLUz2BaZEspq0IgOaWsTtk2QgK0r0qAKmoqDigvKI9Bcgi3VEqoNC8mfQIgM5qhBL2q1Buu6LZ31aDpVUMMR3OQGI0Z50UFUbEfdQlpkYy11NCQfNJG2RKsx0PehzzMaaE0NCacx2IjXggEEEc0ApFEOXszkEFUGcq28rNXzhqNe1P1XOagzDkB6s7xslKubpuOSrHqoEAuXL1QbuByOdEvHYzoHEdyLBZXVzfXu/NZjbySShAUrU3NHfY6uBr6kSWzV3WkVUeTlYN0XgsY5+pMiDtQAa1evdQIxi7UN9mruoFcVV5RNNsoG698h2oFaJe0uVibN2paS7wT6XqQVkkAdTEKpgMoP1snG2H53qUxYfnepXUJxhETXuSm/qXosY5qKp74sZkb5mHGAcJP3qvuK75I8ReSBkA0HLLU4dlqfcld/UvPcIpqhiqlCDj7lbzXeCPS9SXddPzz4fmgREoU/KBMm5h8c+H5rhdFfh+r80Qm+hFFTWy792EHs37lphcw+OfBTbdAHwvUqMHh7j2rlr7dw417sQdSoz82vfquRMf/2Q=="/>
          <p:cNvSpPr>
            <a:spLocks noChangeAspect="1" noChangeArrowheads="1"/>
          </p:cNvSpPr>
          <p:nvPr/>
        </p:nvSpPr>
        <p:spPr bwMode="auto">
          <a:xfrm>
            <a:off x="155575" y="-1455738"/>
            <a:ext cx="240030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656" name="AutoShape 8" descr="data:image/jpeg;base64,/9j/4AAQSkZJRgABAQAAAQABAAD/2wCEAAkGBxQTEhUUEhQVFRQXFRUXFBQUFxQXFxUXFBQXFxQUFBQYHCggGBwlHBQUITEhJSkrLi4uFx8zODMsNygtLisBCgoKDQ0NDw0NDysZFBksLDc3LDcsKzcrLDcsLDcsKywrKysrKyssKysrKysrKysrKysrKysrKysrKysrKysrK//AABEIAP0AxwMBIgACEQEDEQH/xAAbAAACAwEBAQAAAAAAAAAAAAADBAIFBgABB//EAEUQAAEDAQYDAwUNBQkBAAAAAAEAAgMRBAUSITFBBlFxYYGREyIyobEUI0JSU2Jyc5LB0eHwM1SistIHFRYkNENEgvGD/8QAFwEBAQEBAAAAAAAAAAAAAAAAAAECA//EABcRAQEBAQAAAAAAAAAAAAAAAAABESH/2gAMAwEAAhEDEQA/AKO9r5tDbRK1k0jWh5AAOQHYujv+0/LyfaSl9j/MzfWFDiWJCrmK/LSf9+T7SOL4tX7xJ9pVkeiYictIfZfdp+Xk8Vwv61fLSfaQA1SAVQcX5avl5PFe/wB+2r5eT7SABVTDEBv78tVP28nihm/7V8vJ4qBiXMsrnei1x6An2KKIOIbV8vJ4j8Fx4jtXy7/V+CLDcM7vRif3tIHiVa2bgqZ3pFrOw5nwCcOqJ/Etr2nf/D+CF/ia2D/kP8G/gtfHwCz4czj9FoHtKNaeB4C2jHPa74xOKvUJsMrDu4ptu1of/D+C8PE9u/eH/wAH4KwvThSaGpp5RvNv3t1VMYkBzxVbf3l/8H9KG/iy37Wl/gz8Eu+JBfCiDTcY3gNLU/wZ/Sln8cXiP+U/7Mf9KFLAkpIEFj/jy8f3l/2Y+f0V6eO7xH/Jf9mP+lVHuf8ARUTFkqbVsOO7y/en/Zj/AKV6OO7y/eXHP4sX9KpvJIThRDV+OO7y/enfYj/pXKiauThtaK+RW0zfWFRZSiHfMh90zU+Ud7VCMV1WItFa/kmIXlQjiTEcS0hiJ9UwzJBjhR9FROidu2wPmdhYK8zsBzJVR/ecQcGl2ZOZaC6nPILZx3vFEwR2YtaSKumkBwt+dhyLz81QPNu2yWRmO0vZX40hAHRrN/Wps4qi0gs9qkGxjs8gaehcACq6zXjY4nB5L7RP8o9uJ5+iNGDsFFc2XiaF5pUg8jso0G3iV29itg/+QPsK9PFLB6UFrb2mzy/cFaC1g0of0UwHoKB3GVkHpPeznjhnb7WI1l4nschoy0wknQF4afB1CrhzufrVbeVx2acUmgjeDrVo9ozQPEg8qdn4rO3vwnHKS5jjG46jVp7tQkZeCXQ+dd1rms5+SkPlYT2YX5gd6Xj4ylszxFekQhJNGWmOpgk6n4B7Cgob1umSB1Hty2cMwf1yVY9i+oW4MmZQ0c1wyIIIodCCsBet3mJ+E6HNp5j8VUVLmBKzsCec1LSN5IhF8aGWpt4QHgIF3tS8o6pxzUCSNULkZc1yO1q5BZXr/qZvrHe1GiahXp/qJvrHe1MWccliLRo28k01tNOgQowmWvAoe7x/QWkQs8zjUkjCOg/RVfesryM/NGpB1w50NO3VW0XkyMNRpnXTX9EquvCWKuI1IzIByBpq95O1Mg3ZUIWGfQRsOepAOe2RpkFZmOXD6BJ1NXbbbqonvMGnkyQ34LRkMtzuU8y7bTIwP8nnTUVBI8UBILTKHUJa0n4JYaHpVSmkDH1q5g3BGXUckra2yhuF9RsanMdeYSbbLaZfNaHPA1GuXVBpm3q4sNHDbNpIPQ57FRu3iq14i3ypwgOzIB0rQjKvJU9z3LacVHMNN8WWX3q0tkIhYWuJZUUx0rXwzpogtLHx9NGaSlsw3o3C7x09SvrJx5A70myM6gO9i+V3s0NYC1wPzdCe1x2HYkGCQCof52zRTXk0bnXVTDX3uzcQQSejI2vI1B8CuvGGOeN0cgD2OFCDmO5fB23q7D75QOBoDmM6aHYlMWXiq0xurHJUZVY7Nppr06hMXWusFofddoFmlcXWOU0s8jv9pxP7Nx5LT3rZBNGW76tPI7KhbaI7zsbmP812hGuB4FWuHZmCpcHXm6SExSmk8DvJydtPRf3hBSTtLSQciNQl3/qqv+JbLn5Qb5O67FZ95RAJAgPR5CgoA0UXMRCoPGVQqFyuUXH9Fcgubxb/AJib6x/tKYs6Bb/281flH0+0UazhYi041BtbC5rhUAjPWmVEdhSF7tJ50FKgbrSKm22tzRm6udKDlr31SUxdI9jAakkZbVO5RLXAX0AppnvX8gr/APs1uHytoMklC1mYHxnHTuCo2fCHBzGtbJO0F1BRtPNb3blblsIAoAKKMZGyKHLLRWawxuFHMaeoChBd0bPQaG9E4SokopaSAclXXjYGPbRzQRyIVpIUpM5VHzTiXhplSW1pXSvLZYa843RmrQWuFcwdzqa8819lvZmIEL5xfsNCQf8A39ZKssnbLbjbmfOAoKDQD7+1MSQ+TwtcfOw1I66DuzVdaIg19NlYY208s94Lhk1g+ERoOg3KqrC4L+NmlFD5hcA8HkfwqtZeVo9z3hDOMo7QBFL9L4DvWF8sx69uffVXcvEj5LP5KU4nsc10T9xhOh59UH1m3jGxzez1rHSHVaW7bYJImP1xNafEc1RXmyjz1r96yhJ4OyC7JHUXx5IAEqEuiJI1DeUCZK5FdnXuXqC4to9+l+sf/MUxE1CtY9+k7ZH/AMxTEIWYtFCQvySjRpvQVpX/AMVmGqh4jkxubG0jEMyDyOhqtITLPOGEFxAyyy0W/wD7NDk8HXKuVDryWEs12TObixUFcJIa8AEUOoFFs+A5oYMZlmaHE085xpl1+9VY+ksRGpCO8oiKiRjhza4H2Isdsa70SD0NVFNFQK8bJVDmmAUEZSkpiiPnqoOzVRS3j2LD3+K9QtrfMoAWCv8AnyKqMbe7RUEdPyKrnN5q0vAjXY5pGykYxiFQM8J3psexVQo4KiuldAd0EqwvOdpNG58yNPotHJIOQazhHifyYEMp8zRjvi1+Cexaa35u51C+VLe8NWoyWduI1Latz5DMZ9CpSn8FNUN6YehPCIXe1Ac1NEUQJ/13IFHhcucVygvrV+1k+sf/ADFGiKFaW++yfWP/AJijRNWYtMMCyV6RkWuQkVbRtCTQZNG/Va5tKLC3nI8yOa+pLSWkn4WdQtI03C19SREh2cTtWHMF2E0IG1KBaSLiAeXwPDPJBmTMINHbhxI51WNu6uEV1BacI1801I7wt5cdxh08z3CrcDRHX5xLifCioorylaXYmiCFtTQ4Q0kV+CWkEJBloa51YpS14Iza/CT1doeh8VobTwewtkDicTjUP3bQ1GEFVlj4KEekjicsy0U10OaDb3DbD5P31/nfObhNO0c0C+7eatbE4F5rQH7hurG67DRlDXzQG1G9BT2UWOvuQh8uHYUaTrmdfuUV77qnrUSPdTIiNgPqr7SErbr/AHRikptcWfpeSjI8MRyVbYGzOcGB1M85DmGN+ZHpXtKqL1dbGTuZ75IwHzXEVDhscslUaezTC1mlntge8f7T4Wtc4dhxfiqziS6ZGRn3yF8hIpA2vlAM61NaHbYKvuKIGQuILHNxYqZZYTmCEV1yfCxEOoKOzr2ZoMZamEEtNWubqxwoRnySRFCtRxTbJCwMna2Rw9CfR4ps4/CWVqqotpcMqOxZAnzS2hOrc9eqAAvXUXhRXhC3fDMGGzt+dV3iclh4mYnAcyB4lfSbNGGta0DIAADoolFIQyK7KTndVAO5Igb25JeXojud1QJECbyF6oS5LkGin/aP+sf/ADFMRBAkHvj/AKbv5im4gsxaI2Kqpb/smH3xjfOHpb1Gxr3rQsaumh5Cv5+0Koxl22o4xlvU69PavtN0QEQsOdcOYOtDmPavk1rusNfVuJoJGW2oGS+y2QgADkB6ghAPc9eXeae1S8g0cidANuxNzFp1ULM1pNRnRFCtsgiiPQ+O6+euOJxxVo6od2VNQe4rfXuQWmqwlpJa+tPNrrySCxu25aZ+B1RbXcpcCM1c3MyrAQfDROTjmSUGRiuFjBhH/d3YMwwdTr0VfeUYGQ2V9etrwjksra7VWuvqVRk+L4gQOYz8VlBHoBmTsFpL/kJdhGarIYC00IzIAb21VFdPFhNDrl60FWF6xhpA3P3Ze1IsbXIa7BGlnw9ZsU7NxUnpTNbwlZzg2zOBc52QAwivWpWlcc1GaGSg40V7KqDYjugXJQHPTb4qJaWNAi/Nciuy1XINE4ee7tc72lOwhKAecep9qeiYsxaPGikLowi0VRXX1ZscRIGbc/xWxuq3YomP+Mxp8QKqjbRWl1x0hDeVQOlagetUgN530cQZHm4/erSwQyRxE1xOOdO7QLN2t5gfjEZeSR6OtOxamwWxkjQQe7QjsIOaisXf3EUtcOEsO4fk49FRNvOWtHNGEiho4nXnUL6Nfd0MnbRwz2cBmO9Ye2Xa6I0OYVRZ8M3z5M+TecjoStRaLaKVqvm05O2o7kSO9nkYQSezVBa31eAcaBUMhyUnE71qgWg0BKCgDsU5OZw55Z9gonbcGgiRwwtjGXxifnKFzRsIeS4YsWedKBUd+3jjdgYfe2nUfCPMndBW2qcvcXHUnw7FGCuIU1qKKJVlw9Dima0amoFdsszTeirTb3NZyyIV1OZpzP3ZBNpmKCgoMwFEsUZBLVEtR3oJCIC9LzMTTkvIgQk1XIxoVyKu2MqT1KsIGIVnhT8UayqTGooavQ1Ea1VAw3NWV1O9Jp6pQRqdk8141O3jqqLQWUFyVvq7WuzpQjcGh7QHDRWcLwjujDtVFfP7xkcxhbHapWfTbioOQc1Zi1unPo2h8nOoIA+0vqNv4XgfnShPIkKitvCcbQS1x71Rh22V7s3vJ78vAJyxx4HVCs5rBgNEB0aI8ldVI2ptck7IKBAbFiP0jRB87t37R+HTEadxoll9ObwfBXNpPedeaMeGoAKCNvX/ANRXysBbHgm7CCZXtIOjKgjLcrVWS54mH0G16DZPlgQAaPWhvCZLEJ47EQtKg0R3lQIRC8jUvKOSbkCVmagVXKbguRWts8aeZGgwsTrGrMVEMU2sRA1FaxUCaFb3FY6kvI0yHXcpGKEuIAzPsWps0IY0NG2vVCKW9LM6M425sNf+p/BDgtootBKwOBB0Oqy173eYzlpsUBbRbxzVHeN7g5BLWhz89D1yKq5mHcAKic09Qk3uIUqKMoRA5DVNXTFWQHZoJ/XilQrq44KML/jGg6BA6Iq7Lnxoi5xyUCrmLwsRy1eEKhUxoErU+QgvYgrnRKAjT72qOEIEHxpSaNWrmpO0tRFWWrkVzc16itjCE7G1LWdqsrLAXZNH67VmNIsarGx3a52ZyHtTlksDWZnzj6h0T7HVVEYLK1mTR37o1F4vQoOohzxB7S1wqPZ2hFK4IMZfd0ujzGbeY+/ks5N2r6nIyoI2OqzN78Og+dHkfinTuOyqWMO9vYguareax0JBFCNiEhaY6KoQkcACTstLclkcLO0nU+cRyDswB3LO2SymedkQ9H05Dya05DvK+i2ZlKjbJQUbgUMrSuiY8UcAT6/FVlqustzbmOW4RVdRRLVMhdhVQPAoOCK5CkyQCel3lHegOGaALnJWZyZc38kGWPtQJkZrl69q9Qb67bAXZuyHrWjs8YaKBAiCajWI2kVzXrnKAKqGmqVEGNyLVByiXL0le1QDcSotKKYgeY6GiCYiNHE9fxRSd4XW2UZjPZ24WKvi5p43UwF4JoHMBPiNl9AfJhFTUnkq+aRztSQOQy8VUrNXDd7omuc5pa9/xtQBoD6z3q3aw7nMoVplc0Ehpd2ClfWlYLyeXAGCQA5VdhAHbkURY0TpO6AI+1GJogVnszHajvCrLbYyzMZt9nVXIdVcQCCDugzBCDI1OWiPC4jlkgvCIVc1BfkmXhBeqFpEtNom6IUsaCucuRZmLkH1WNMMQWIzVzjdev0QYkdBc3NaQYI7Sl2uUw9EFJXlVDEvAUUYOXhcorwhFQtDQ7LmkmwmhJ20T9aIEhqiK1zaoRbmnJY6JZ2qqGqZKbm1CjFojN0RSLBQqZGaJRReiErwsWLzm679qpnhacFVN6WannDvHbzQVD2lAe1NuCA9ELBi54RSovVFfLEVyYeP0VyDfvdQI9nGWaXcjQFYjdMqLlMZhJWqQg5aKoZaUVoSzCaI8bkRMhRCJRRoivV4SuJQ5CgjK9RjUESMIAWpJkZpy1pWiIYiKmCoNUninqQQcF5RIxXhinfERQta09a6qwCCIUJGAih0KmSuVGetdnwGm2o6JN7VprXZw9tPBZ+aMg5oFXIUmiM9qG4KoVNKLlMtXiDexjJTgFF7EFMt3WI3RI3c0rbhmmXtyQLUz2BaZEspq0IgOaWsTtk2QgK0r0qAKmoqDigvKI9Bcgi3VEqoNC8mfQIgM5qhBL2q1Buu6LZ31aDpVUMMR3OQGI0Z50UFUbEfdQlpkYy11NCQfNJG2RKsx0PehzzMaaE0NCacx2IjXggEEEc0ApFEOXszkEFUGcq28rNXzhqNe1P1XOagzDkB6s7xslKubpuOSrHqoEAuXL1QbuByOdEvHYzoHEdyLBZXVzfXu/NZjbySShAUrU3NHfY6uBr6kSWzV3WkVUeTlYN0XgsY5+pMiDtQAa1evdQIxi7UN9mruoFcVV5RNNsoG698h2oFaJe0uVibN2paS7wT6XqQVkkAdTEKpgMoP1snG2H53qUxYfnepXUJxhETXuSm/qXosY5qKp74sZkb5mHGAcJP3qvuK75I8ReSBkA0HLLU4dlqfcld/UvPcIpqhiqlCDj7lbzXeCPS9SXddPzz4fmgREoU/KBMm5h8c+H5rhdFfh+r80Qm+hFFTWy792EHs37lphcw+OfBTbdAHwvUqMHh7j2rlr7dw417sQdSoz82vfquRMf/2Q=="/>
          <p:cNvSpPr>
            <a:spLocks noChangeAspect="1" noChangeArrowheads="1"/>
          </p:cNvSpPr>
          <p:nvPr/>
        </p:nvSpPr>
        <p:spPr bwMode="auto">
          <a:xfrm>
            <a:off x="155575" y="-1455738"/>
            <a:ext cx="2400300" cy="30384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18" name="Picture 2" descr="http://cdn.theatlantic.com/static/mt/assets/culture_test/elmore%20leonar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35608" y="2416003"/>
            <a:ext cx="2985362" cy="28982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5209310" y="5583370"/>
            <a:ext cx="361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Un estilista</a:t>
            </a:r>
            <a:r>
              <a:rPr lang="es-ES" sz="3200" u="sng" dirty="0" smtClean="0"/>
              <a:t> CORTA </a:t>
            </a:r>
            <a:r>
              <a:rPr lang="es-ES" sz="3200" dirty="0" smtClean="0"/>
              <a:t>y </a:t>
            </a:r>
            <a:r>
              <a:rPr lang="es-ES" sz="3200" u="sng" dirty="0" smtClean="0"/>
              <a:t>ARREGLA</a:t>
            </a:r>
            <a:r>
              <a:rPr lang="es-ES" sz="3200" dirty="0" smtClean="0"/>
              <a:t> el pelo.  </a:t>
            </a:r>
            <a:endParaRPr lang="es-E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158828" y="5583370"/>
            <a:ext cx="361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/>
              <a:t>Un escritor </a:t>
            </a:r>
            <a:r>
              <a:rPr lang="es-ES" sz="3200" u="sng" dirty="0" smtClean="0"/>
              <a:t>ESCRIBE</a:t>
            </a:r>
            <a:r>
              <a:rPr lang="es-ES" sz="3200" dirty="0" smtClean="0"/>
              <a:t> novelas. </a:t>
            </a:r>
            <a:endParaRPr lang="es-ES" sz="3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311" y="2416004"/>
            <a:ext cx="3391122" cy="28982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64"/>
    </mc:Choice>
    <mc:Fallback xmlns="">
      <p:transition spd="slow" advTm="18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1.6|1.7|1.4|3.4|5.3|1.8|3.6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|1.7|7.3|3.5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4|1.5|5.5|2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7|1.8|5.4|10.7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5|1.4|5.5|3.7|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5|2.1|3.5|1.7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6|2.3|4.2|4.5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6|1.8|4.3|2.9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5|2.2|3.9|3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9|1.7|3.8|3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2|2.2|4.8|3.5|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1|1.3|3.5|2.2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7|1.5|3.3|2.6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1|1.7|4.3|2.2|1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4054</TotalTime>
  <Words>442</Words>
  <Application>Microsoft Macintosh PowerPoint</Application>
  <PresentationFormat>On-screen Show (4:3)</PresentationFormat>
  <Paragraphs>124</Paragraphs>
  <Slides>19</Slides>
  <Notes>1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Bookman Old Style</vt:lpstr>
      <vt:lpstr>Calibri</vt:lpstr>
      <vt:lpstr>Gill Sans MT</vt:lpstr>
      <vt:lpstr>Verdana</vt:lpstr>
      <vt:lpstr>Wingdings 2</vt:lpstr>
      <vt:lpstr>Arial</vt:lpstr>
      <vt:lpstr>Solstice</vt:lpstr>
      <vt:lpstr>Querer + Verbo infinitivo</vt:lpstr>
      <vt:lpstr>Quier-- + verbo infinitivo</vt:lpstr>
      <vt:lpstr>Hacer Ahora. </vt:lpstr>
      <vt:lpstr>¿A qué se dedica?</vt:lpstr>
      <vt:lpstr>Yo quiero ser…</vt:lpstr>
      <vt:lpstr>Yo quiero ser…</vt:lpstr>
      <vt:lpstr>Yo quiero ser…</vt:lpstr>
      <vt:lpstr>Yo quiero ser…</vt:lpstr>
      <vt:lpstr>Yo quiero ser…</vt:lpstr>
      <vt:lpstr>Yo quiero ser…</vt:lpstr>
      <vt:lpstr>Yo quiero ser…</vt:lpstr>
      <vt:lpstr>Yo quiero ser…</vt:lpstr>
      <vt:lpstr>Yo quiero ser…</vt:lpstr>
      <vt:lpstr>Yo quiero ser…</vt:lpstr>
      <vt:lpstr>Yo quiero ser…</vt:lpstr>
      <vt:lpstr>Yo quiero ser…</vt:lpstr>
      <vt:lpstr>Yo quiero ser..</vt:lpstr>
      <vt:lpstr>Yo quiero ser…</vt:lpstr>
      <vt:lpstr>Vamos a Jugar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¿A qué se dedica?</dc:title>
  <dc:creator>Meghan McCoun</dc:creator>
  <cp:lastModifiedBy>Catherine Fortin</cp:lastModifiedBy>
  <cp:revision>103</cp:revision>
  <dcterms:created xsi:type="dcterms:W3CDTF">2014-10-01T00:39:39Z</dcterms:created>
  <dcterms:modified xsi:type="dcterms:W3CDTF">2015-09-08T00:54:21Z</dcterms:modified>
</cp:coreProperties>
</file>