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3"/>
  </p:normalViewPr>
  <p:slideViewPr>
    <p:cSldViewPr>
      <p:cViewPr>
        <p:scale>
          <a:sx n="76" d="100"/>
          <a:sy n="76" d="100"/>
        </p:scale>
        <p:origin x="2680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19D402-8077-4D81-BAD7-7BD89B4A9681}" type="datetimeFigureOut">
              <a:rPr lang="en-US" smtClean="0"/>
              <a:pPr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2D7846-31AE-47E0-B9E0-292F4FC9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sz="7200" dirty="0" smtClean="0"/>
              <a:t>¿Qué haces los fines de semana para ayudar a tu mamá?</a:t>
            </a:r>
            <a:endParaRPr lang="es-CO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r>
              <a:rPr lang="es-CO" sz="5400" dirty="0" smtClean="0"/>
              <a:t>¿Dónde haces la cama?  ¿Dónde cortas el césped?</a:t>
            </a:r>
          </a:p>
          <a:p>
            <a:r>
              <a:rPr lang="es-CO" sz="5400" dirty="0" smtClean="0"/>
              <a:t>¿Dónde pones la mesa?</a:t>
            </a:r>
            <a:endParaRPr lang="es-CO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5112"/>
          </a:xfrm>
        </p:spPr>
        <p:txBody>
          <a:bodyPr>
            <a:normAutofit/>
          </a:bodyPr>
          <a:lstStyle/>
          <a:p>
            <a:r>
              <a:rPr lang="es-CO" sz="7200" dirty="0" smtClean="0"/>
              <a:t>¿Qué debes hacer que no haces en realidad?</a:t>
            </a:r>
          </a:p>
          <a:p>
            <a:endParaRPr lang="es-CO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s-CO" sz="7200" dirty="0" smtClean="0"/>
              <a:t>¿Tienes una mascota (animal)?</a:t>
            </a:r>
          </a:p>
          <a:p>
            <a:r>
              <a:rPr lang="es-CO" sz="7200" dirty="0" smtClean="0"/>
              <a:t>¿Cómo ayudas? </a:t>
            </a:r>
          </a:p>
          <a:p>
            <a:endParaRPr lang="es-CO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s-CO" sz="7200" dirty="0" smtClean="0"/>
              <a:t>¿</a:t>
            </a:r>
            <a:r>
              <a:rPr lang="es-CO" sz="5400" dirty="0" smtClean="0"/>
              <a:t>Qué necesitas para barrer?  ¿En qué cuarto barres?  ¿En qué cuarto aspiras?  </a:t>
            </a:r>
          </a:p>
          <a:p>
            <a:endParaRPr lang="es-CO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>
            <a:normAutofit lnSpcReduction="10000"/>
          </a:bodyPr>
          <a:lstStyle/>
          <a:p>
            <a:pPr lvl="8"/>
            <a:r>
              <a:rPr lang="es-CO" sz="5800" dirty="0" smtClean="0"/>
              <a:t>¿Prefieres hacer quehaceres o algo diferente?  ¿Qué prefieres entonces?</a:t>
            </a:r>
            <a:endParaRPr lang="es-CO" sz="5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Describe </a:t>
            </a:r>
            <a:r>
              <a:rPr lang="en-US" sz="5400" dirty="0" err="1" smtClean="0"/>
              <a:t>tu</a:t>
            </a:r>
            <a:r>
              <a:rPr lang="en-US" sz="5400" dirty="0" smtClean="0"/>
              <a:t> </a:t>
            </a:r>
            <a:r>
              <a:rPr lang="en-US" sz="5400" dirty="0" err="1" smtClean="0"/>
              <a:t>dormitorio</a:t>
            </a:r>
            <a:r>
              <a:rPr lang="en-US" sz="5400" dirty="0" smtClean="0"/>
              <a:t>.  ¿</a:t>
            </a:r>
            <a:r>
              <a:rPr lang="en-US" sz="5400" dirty="0" err="1" smtClean="0"/>
              <a:t>Qué</a:t>
            </a:r>
            <a:r>
              <a:rPr lang="en-US" sz="5400" dirty="0" smtClean="0"/>
              <a:t> </a:t>
            </a:r>
            <a:r>
              <a:rPr lang="en-US" sz="5400" dirty="0" err="1" smtClean="0"/>
              <a:t>tiene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 (Describe 5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657600"/>
          </a:xfrm>
        </p:spPr>
        <p:txBody>
          <a:bodyPr>
            <a:normAutofit fontScale="90000"/>
          </a:bodyPr>
          <a:lstStyle/>
          <a:p>
            <a:r>
              <a:rPr lang="en-US" i="1" u="sng" dirty="0" err="1" smtClean="0"/>
              <a:t>Yo</a:t>
            </a:r>
            <a:r>
              <a:rPr lang="en-US" i="1" u="sng" dirty="0" smtClean="0"/>
              <a:t>-Go and Stem changing verbs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smtClean="0"/>
              <a:t>Qué </a:t>
            </a:r>
            <a:r>
              <a:rPr lang="en-US" dirty="0" smtClean="0"/>
              <a:t>no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en la </a:t>
            </a:r>
            <a:r>
              <a:rPr lang="en-US" dirty="0" err="1" smtClean="0"/>
              <a:t>escuela</a:t>
            </a:r>
            <a:r>
              <a:rPr lang="en-US" dirty="0" smtClean="0"/>
              <a:t>?  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dices a un amigo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r>
              <a:rPr lang="en-US" dirty="0" smtClean="0"/>
              <a:t>?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4000" dirty="0"/>
              <a:t>Escribe un párrafo con la siguiente información</a:t>
            </a:r>
            <a:r>
              <a:rPr lang="es-ES" sz="4000" dirty="0" smtClean="0"/>
              <a:t>…</a:t>
            </a:r>
          </a:p>
          <a:p>
            <a:pPr marL="109728" indent="0">
              <a:buNone/>
            </a:pP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>1. ¿Qué </a:t>
            </a:r>
            <a:r>
              <a:rPr lang="es-ES" sz="4000" dirty="0"/>
              <a:t>tienes que hacer en tu casa? (4 quehaceres)</a:t>
            </a:r>
            <a:br>
              <a:rPr lang="es-ES" sz="4000" dirty="0"/>
            </a:br>
            <a:r>
              <a:rPr lang="es-ES" sz="4000" dirty="0" smtClean="0"/>
              <a:t>2. ¿Cuándo </a:t>
            </a:r>
            <a:r>
              <a:rPr lang="es-ES" sz="4000" dirty="0"/>
              <a:t>haces los quehaceres?</a:t>
            </a:r>
            <a:br>
              <a:rPr lang="es-ES" sz="4000" dirty="0"/>
            </a:br>
            <a:r>
              <a:rPr lang="es-ES" sz="4000" dirty="0" smtClean="0"/>
              <a:t>3. ¿Dónde </a:t>
            </a:r>
            <a:r>
              <a:rPr lang="es-ES" sz="4000" dirty="0"/>
              <a:t>haces los </a:t>
            </a:r>
            <a:r>
              <a:rPr lang="es-ES" sz="4000" dirty="0" smtClean="0"/>
              <a:t>quehaceres</a:t>
            </a:r>
            <a:r>
              <a:rPr lang="es-ES" sz="4000" dirty="0"/>
              <a:t>?</a:t>
            </a:r>
            <a:br>
              <a:rPr lang="es-ES" sz="4000" dirty="0"/>
            </a:br>
            <a:r>
              <a:rPr lang="es-ES" sz="4000" dirty="0" smtClean="0"/>
              <a:t>4. ¿Que </a:t>
            </a:r>
            <a:r>
              <a:rPr lang="es-ES" sz="4000" dirty="0"/>
              <a:t>debes hacer en casa que no lo haces? (2 quehaceres</a:t>
            </a:r>
            <a:r>
              <a:rPr lang="es-ES" sz="4000" dirty="0" smtClean="0"/>
              <a:t>)</a:t>
            </a:r>
          </a:p>
          <a:p>
            <a:pPr marL="109728" indent="0">
              <a:buNone/>
            </a:pP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**También, usa verbos irregulares – “las botas” y “</a:t>
            </a:r>
            <a:r>
              <a:rPr lang="es-ES" sz="4000" dirty="0" err="1"/>
              <a:t>Go-go’s</a:t>
            </a:r>
            <a:r>
              <a:rPr lang="es-ES" sz="4000" dirty="0"/>
              <a:t>”.</a:t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60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111</Words>
  <Application>Microsoft Macintosh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Yo-Go and Stem changing verbs ¿Qué no puedes hacer en la escuela?   ¿Qué quieres hacer este fin de semana? ¿Qué dices a un amigo que necesita ayuda? ¿Dónde haces la tarea?  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sebastian1.tellez</dc:creator>
  <cp:lastModifiedBy>Fortin, Catherine F.</cp:lastModifiedBy>
  <cp:revision>6</cp:revision>
  <dcterms:created xsi:type="dcterms:W3CDTF">2013-11-20T17:33:23Z</dcterms:created>
  <dcterms:modified xsi:type="dcterms:W3CDTF">2015-09-27T21:07:00Z</dcterms:modified>
</cp:coreProperties>
</file>