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8" autoAdjust="0"/>
    <p:restoredTop sz="96047"/>
  </p:normalViewPr>
  <p:slideViewPr>
    <p:cSldViewPr snapToGrid="0">
      <p:cViewPr varScale="1">
        <p:scale>
          <a:sx n="114" d="100"/>
          <a:sy n="114" d="100"/>
        </p:scale>
        <p:origin x="44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5346E-6547-42A8-978E-83B217772689}" type="datetimeFigureOut">
              <a:rPr lang="en-US" smtClean="0"/>
              <a:t>9/29/15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DBD7-8316-47C1-B4E9-9875E53EC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576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5346E-6547-42A8-978E-83B217772689}" type="datetimeFigureOut">
              <a:rPr lang="en-US" smtClean="0"/>
              <a:t>9/29/15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DBD7-8316-47C1-B4E9-9875E53EC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291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5346E-6547-42A8-978E-83B217772689}" type="datetimeFigureOut">
              <a:rPr lang="en-US" smtClean="0"/>
              <a:t>9/29/15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DBD7-8316-47C1-B4E9-9875E53EC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128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5346E-6547-42A8-978E-83B217772689}" type="datetimeFigureOut">
              <a:rPr lang="en-US" smtClean="0"/>
              <a:t>9/29/15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DBD7-8316-47C1-B4E9-9875E53EC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135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5346E-6547-42A8-978E-83B217772689}" type="datetimeFigureOut">
              <a:rPr lang="en-US" smtClean="0"/>
              <a:t>9/29/15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DBD7-8316-47C1-B4E9-9875E53EC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864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5346E-6547-42A8-978E-83B217772689}" type="datetimeFigureOut">
              <a:rPr lang="en-US" smtClean="0"/>
              <a:t>9/29/15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DBD7-8316-47C1-B4E9-9875E53EC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835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5346E-6547-42A8-978E-83B217772689}" type="datetimeFigureOut">
              <a:rPr lang="en-US" smtClean="0"/>
              <a:t>9/29/15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DBD7-8316-47C1-B4E9-9875E53EC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730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5346E-6547-42A8-978E-83B217772689}" type="datetimeFigureOut">
              <a:rPr lang="en-US" smtClean="0"/>
              <a:t>9/29/15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DBD7-8316-47C1-B4E9-9875E53EC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16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5346E-6547-42A8-978E-83B217772689}" type="datetimeFigureOut">
              <a:rPr lang="en-US" smtClean="0"/>
              <a:t>9/29/15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DBD7-8316-47C1-B4E9-9875E53EC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341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5346E-6547-42A8-978E-83B217772689}" type="datetimeFigureOut">
              <a:rPr lang="en-US" smtClean="0"/>
              <a:t>9/29/15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DBD7-8316-47C1-B4E9-9875E53EC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805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5346E-6547-42A8-978E-83B217772689}" type="datetimeFigureOut">
              <a:rPr lang="en-US" smtClean="0"/>
              <a:t>9/29/15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DBD7-8316-47C1-B4E9-9875E53EC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842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5346E-6547-42A8-978E-83B217772689}" type="datetimeFigureOut">
              <a:rPr lang="en-US" smtClean="0"/>
              <a:t>9/29/15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3DBD7-8316-47C1-B4E9-9875E53EC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656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youtube.com/watch?v=QIZKPaUdeF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hlinkClick r:id="rId2"/>
              </a:rPr>
              <a:t>https://www.youtube.com/watch?v=QIZKPaUdeFM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327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Preguntas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was their dream home built?</a:t>
            </a:r>
          </a:p>
          <a:p>
            <a:r>
              <a:rPr lang="en-US" dirty="0" smtClean="0"/>
              <a:t>How many bedrooms are there in the home?</a:t>
            </a:r>
          </a:p>
          <a:p>
            <a:r>
              <a:rPr lang="en-US" dirty="0" smtClean="0"/>
              <a:t>What do they like about the living room and hallway?</a:t>
            </a:r>
          </a:p>
          <a:p>
            <a:r>
              <a:rPr lang="en-US" dirty="0" smtClean="0"/>
              <a:t>How do they describe the outdoor living space?</a:t>
            </a:r>
          </a:p>
          <a:p>
            <a:r>
              <a:rPr lang="en-US" dirty="0" smtClean="0"/>
              <a:t>How do they describe the bathroom? The shower?</a:t>
            </a:r>
          </a:p>
          <a:p>
            <a:r>
              <a:rPr lang="en-US" dirty="0" smtClean="0"/>
              <a:t>How many closets are there in the bedroom?</a:t>
            </a:r>
          </a:p>
          <a:p>
            <a:r>
              <a:rPr lang="en-US" dirty="0" smtClean="0"/>
              <a:t>What does the house have that the buyers wanted in a dream home?</a:t>
            </a:r>
          </a:p>
          <a:p>
            <a:r>
              <a:rPr lang="en-US" dirty="0" smtClean="0"/>
              <a:t>What is the only problem with the house?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424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83</Words>
  <Application>Microsoft Macintosh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Arial</vt:lpstr>
      <vt:lpstr>Office Theme</vt:lpstr>
      <vt:lpstr>https://www.youtube.com/watch?v=QIZKPaUdeFM </vt:lpstr>
      <vt:lpstr>Preguntas: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https://www.youtube.com/watch?v=QIZKPaUdeFM </dc:title>
  <dc:creator>Bush, Amanda J.</dc:creator>
  <cp:lastModifiedBy>Fortin, Catherine F.</cp:lastModifiedBy>
  <cp:revision>1</cp:revision>
  <dcterms:created xsi:type="dcterms:W3CDTF">2015-09-28T22:50:51Z</dcterms:created>
  <dcterms:modified xsi:type="dcterms:W3CDTF">2015-09-29T09:29:23Z</dcterms:modified>
</cp:coreProperties>
</file>