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3566956-3250-4DD7-BEC4-9E372BE66DF4}">
  <a:tblStyle styleId="{43566956-3250-4DD7-BEC4-9E372BE66DF4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3"/>
  </p:normalViewPr>
  <p:slideViewPr>
    <p:cSldViewPr snapToGrid="0">
      <p:cViewPr varScale="1">
        <p:scale>
          <a:sx n="149" d="100"/>
          <a:sy n="149" d="100"/>
        </p:scale>
        <p:origin x="5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81516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3950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>
            <a:off x="8246400" y="4245925"/>
            <a:ext cx="897599" cy="897599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8246400" y="4245875"/>
            <a:ext cx="897599" cy="897599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200"/>
            </a:lvl1pPr>
            <a:lvl2pPr>
              <a:spcBef>
                <a:spcPts val="0"/>
              </a:spcBef>
              <a:buSzPct val="100000"/>
              <a:defRPr sz="4200"/>
            </a:lvl2pPr>
            <a:lvl3pPr>
              <a:spcBef>
                <a:spcPts val="0"/>
              </a:spcBef>
              <a:buSzPct val="100000"/>
              <a:defRPr sz="4200"/>
            </a:lvl3pPr>
            <a:lvl4pPr>
              <a:spcBef>
                <a:spcPts val="0"/>
              </a:spcBef>
              <a:buSzPct val="100000"/>
              <a:defRPr sz="4200"/>
            </a:lvl4pPr>
            <a:lvl5pPr>
              <a:spcBef>
                <a:spcPts val="0"/>
              </a:spcBef>
              <a:buSzPct val="100000"/>
              <a:defRPr sz="4200"/>
            </a:lvl5pPr>
            <a:lvl6pPr>
              <a:spcBef>
                <a:spcPts val="0"/>
              </a:spcBef>
              <a:buSzPct val="100000"/>
              <a:defRPr sz="4200"/>
            </a:lvl6pPr>
            <a:lvl7pPr>
              <a:spcBef>
                <a:spcPts val="0"/>
              </a:spcBef>
              <a:buSzPct val="100000"/>
              <a:defRPr sz="4200"/>
            </a:lvl7pPr>
            <a:lvl8pPr>
              <a:spcBef>
                <a:spcPts val="0"/>
              </a:spcBef>
              <a:buSzPct val="100000"/>
              <a:defRPr sz="4200"/>
            </a:lvl8pPr>
            <a:lvl9pPr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rot="10800000" flipH="1">
            <a:off x="0" y="656399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1800"/>
            </a:lvl1pPr>
            <a:lvl2pPr>
              <a:spcBef>
                <a:spcPts val="0"/>
              </a:spcBef>
              <a:buSzPct val="100000"/>
              <a:defRPr sz="1800"/>
            </a:lvl2pPr>
            <a:lvl3pPr>
              <a:spcBef>
                <a:spcPts val="0"/>
              </a:spcBef>
              <a:buSzPct val="100000"/>
              <a:defRPr sz="1800"/>
            </a:lvl3pPr>
            <a:lvl4pPr>
              <a:spcBef>
                <a:spcPts val="0"/>
              </a:spcBef>
              <a:buSzPct val="100000"/>
              <a:defRPr sz="1800"/>
            </a:lvl4pPr>
            <a:lvl5pPr>
              <a:spcBef>
                <a:spcPts val="0"/>
              </a:spcBef>
              <a:buSzPct val="100000"/>
              <a:defRPr sz="1800"/>
            </a:lvl5pPr>
            <a:lvl6pPr>
              <a:spcBef>
                <a:spcPts val="0"/>
              </a:spcBef>
              <a:buSzPct val="100000"/>
              <a:defRPr sz="1800"/>
            </a:lvl6pPr>
            <a:lvl7pPr>
              <a:spcBef>
                <a:spcPts val="0"/>
              </a:spcBef>
              <a:buSzPct val="100000"/>
              <a:defRPr sz="1800"/>
            </a:lvl7pPr>
            <a:lvl8pPr>
              <a:spcBef>
                <a:spcPts val="0"/>
              </a:spcBef>
              <a:buSzPct val="100000"/>
              <a:defRPr sz="1800"/>
            </a:lvl8pPr>
            <a:lvl9pPr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/>
        </p:nvSpPr>
        <p:spPr>
          <a:xfrm rot="10800000" flipH="1">
            <a:off x="3276600" y="25"/>
            <a:ext cx="58674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-5400000">
            <a:off x="759150" y="2517450"/>
            <a:ext cx="5143499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7999" cy="953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7999" cy="3163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6000"/>
            </a:lvl1pPr>
            <a:lvl2pPr>
              <a:spcBef>
                <a:spcPts val="0"/>
              </a:spcBef>
              <a:buSzPct val="100000"/>
              <a:defRPr sz="6000"/>
            </a:lvl2pPr>
            <a:lvl3pPr>
              <a:spcBef>
                <a:spcPts val="0"/>
              </a:spcBef>
              <a:buSzPct val="100000"/>
              <a:defRPr sz="6000"/>
            </a:lvl3pPr>
            <a:lvl4pPr>
              <a:spcBef>
                <a:spcPts val="0"/>
              </a:spcBef>
              <a:buSzPct val="100000"/>
              <a:defRPr sz="6000"/>
            </a:lvl4pPr>
            <a:lvl5pPr>
              <a:spcBef>
                <a:spcPts val="0"/>
              </a:spcBef>
              <a:buSzPct val="100000"/>
              <a:defRPr sz="6000"/>
            </a:lvl5pPr>
            <a:lvl6pPr>
              <a:spcBef>
                <a:spcPts val="0"/>
              </a:spcBef>
              <a:buSzPct val="100000"/>
              <a:defRPr sz="6000"/>
            </a:lvl6pPr>
            <a:lvl7pPr>
              <a:spcBef>
                <a:spcPts val="0"/>
              </a:spcBef>
              <a:buSzPct val="100000"/>
              <a:defRPr sz="6000"/>
            </a:lvl7pPr>
            <a:lvl8pPr>
              <a:spcBef>
                <a:spcPts val="0"/>
              </a:spcBef>
              <a:buSzPct val="100000"/>
              <a:defRPr sz="6000"/>
            </a:lvl8pPr>
            <a:lvl9pPr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 flipH="1">
            <a:off x="0" y="0"/>
            <a:ext cx="45720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 rot="5400000">
            <a:off x="1946424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 rot="10800000" flipH="1">
            <a:off x="0" y="0"/>
            <a:ext cx="9144000" cy="46958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 rot="10800000" flipH="1">
            <a:off x="0" y="4622724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1999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Shape 63"/>
          <p:cNvGraphicFramePr/>
          <p:nvPr>
            <p:extLst>
              <p:ext uri="{D42A27DB-BD31-4B8C-83A1-F6EECF244321}">
                <p14:modId xmlns:p14="http://schemas.microsoft.com/office/powerpoint/2010/main" val="1966668725"/>
              </p:ext>
            </p:extLst>
          </p:nvPr>
        </p:nvGraphicFramePr>
        <p:xfrm>
          <a:off x="81775" y="56175"/>
          <a:ext cx="8970625" cy="5032425"/>
        </p:xfrm>
        <a:graphic>
          <a:graphicData uri="http://schemas.openxmlformats.org/drawingml/2006/table">
            <a:tbl>
              <a:tblPr>
                <a:noFill/>
                <a:tableStyleId>{43566956-3250-4DD7-BEC4-9E372BE66DF4}</a:tableStyleId>
              </a:tblPr>
              <a:tblGrid>
                <a:gridCol w="1794125"/>
                <a:gridCol w="1794125"/>
                <a:gridCol w="1794125"/>
                <a:gridCol w="1794125"/>
                <a:gridCol w="1794125"/>
              </a:tblGrid>
              <a:tr h="96757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solidFill>
                            <a:schemeClr val="bg1"/>
                          </a:solidFill>
                        </a:rPr>
                        <a:t>banquero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bg1"/>
                          </a:solidFill>
                        </a:rPr>
                        <a:t>escritor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bg1"/>
                          </a:solidFill>
                        </a:rPr>
                        <a:t>abogado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bg1"/>
                          </a:solidFill>
                        </a:rPr>
                        <a:t>consejero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bg1"/>
                          </a:solidFill>
                        </a:rPr>
                        <a:t>cocinero</a:t>
                      </a:r>
                    </a:p>
                  </a:txBody>
                  <a:tcPr marL="91425" marR="91425" marT="91425" marB="91425"/>
                </a:tc>
              </a:tr>
              <a:tr h="96757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bg1"/>
                          </a:solidFill>
                        </a:rPr>
                        <a:t>locutor de radio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bg1"/>
                          </a:solidFill>
                        </a:rPr>
                        <a:t>soldado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bg1"/>
                          </a:solidFill>
                        </a:rPr>
                        <a:t>niñero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bg1"/>
                          </a:solidFill>
                        </a:rPr>
                        <a:t>mecánico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bg1"/>
                          </a:solidFill>
                        </a:rPr>
                        <a:t>diseñador</a:t>
                      </a:r>
                    </a:p>
                  </a:txBody>
                  <a:tcPr marL="91425" marR="91425" marT="91425" marB="91425"/>
                </a:tc>
              </a:tr>
              <a:tr h="99282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bg1"/>
                          </a:solidFill>
                        </a:rPr>
                        <a:t>director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bg1"/>
                          </a:solidFill>
                        </a:rPr>
                        <a:t>maestro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bg1"/>
                          </a:solidFill>
                        </a:rPr>
                        <a:t>enfermero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bg1"/>
                          </a:solidFill>
                        </a:rPr>
                        <a:t>contador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bg1"/>
                          </a:solidFill>
                        </a:rPr>
                        <a:t>gerente</a:t>
                      </a:r>
                    </a:p>
                  </a:txBody>
                  <a:tcPr marL="91425" marR="91425" marT="91425" marB="91425"/>
                </a:tc>
              </a:tr>
              <a:tr h="98022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bg1"/>
                          </a:solidFill>
                        </a:rPr>
                        <a:t>actor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bg1"/>
                          </a:solidFill>
                        </a:rPr>
                        <a:t>bombero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bg1"/>
                          </a:solidFill>
                        </a:rPr>
                        <a:t>veterinario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bg1"/>
                          </a:solidFill>
                        </a:rPr>
                        <a:t>policía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bg1"/>
                          </a:solidFill>
                        </a:rPr>
                        <a:t>salvavidas</a:t>
                      </a:r>
                    </a:p>
                  </a:txBody>
                  <a:tcPr marL="91425" marR="91425" marT="91425" marB="91425"/>
                </a:tc>
              </a:tr>
              <a:tr h="112422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bg1"/>
                          </a:solidFill>
                        </a:rPr>
                        <a:t>estilista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bg1"/>
                          </a:solidFill>
                        </a:rPr>
                        <a:t>médico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bg1"/>
                          </a:solidFill>
                        </a:rPr>
                        <a:t>dentista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bg1"/>
                          </a:solidFill>
                        </a:rPr>
                        <a:t>persona de negocios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solidFill>
                            <a:schemeClr val="bg1"/>
                          </a:solidFill>
                        </a:rPr>
                        <a:t>ingeniero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Macintosh PowerPoint</Application>
  <PresentationFormat>On-screen Show (16:9)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Roboto</vt:lpstr>
      <vt:lpstr>Arial</vt:lpstr>
      <vt:lpstr>material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Bush, Amanda J.</dc:creator>
  <cp:lastModifiedBy>Fortin, Catherine F.</cp:lastModifiedBy>
  <cp:revision>1</cp:revision>
  <dcterms:modified xsi:type="dcterms:W3CDTF">2015-09-18T09:50:50Z</dcterms:modified>
</cp:coreProperties>
</file>