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6" r:id="rId18"/>
    <p:sldId id="277" r:id="rId19"/>
    <p:sldId id="279" r:id="rId20"/>
    <p:sldId id="280" r:id="rId21"/>
    <p:sldId id="281" r:id="rId22"/>
    <p:sldId id="282" r:id="rId23"/>
    <p:sldId id="270" r:id="rId24"/>
    <p:sldId id="278" r:id="rId2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3"/>
  </p:normalViewPr>
  <p:slideViewPr>
    <p:cSldViewPr snapToGrid="0" snapToObjects="1">
      <p:cViewPr varScale="1">
        <p:scale>
          <a:sx n="78" d="100"/>
          <a:sy n="78" d="100"/>
        </p:scale>
        <p:origin x="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14353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66987" y="2260718"/>
            <a:ext cx="5527040" cy="6502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890526" y="2260718"/>
            <a:ext cx="5527040" cy="6502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669867" y="8886614"/>
            <a:ext cx="3793067" cy="519289"/>
          </a:xfrm>
          <a:prstGeom prst="rect">
            <a:avLst/>
          </a:prstGeom>
        </p:spPr>
        <p:txBody>
          <a:bodyPr rtlCol="0"/>
          <a:lstStyle/>
          <a:p>
            <a:fld id="{B1E4E8A9-8BEE-43BB-BA93-C0335AD4D20D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809383"/>
            <a:ext cx="758613" cy="347699"/>
          </a:xfrm>
          <a:prstGeom prst="rect">
            <a:avLst/>
          </a:prstGeom>
        </p:spPr>
        <p:txBody>
          <a:bodyPr rtlCol="0"/>
          <a:lstStyle/>
          <a:p>
            <a:fld id="{0232ED25-0E04-41D1-9632-0A315DF12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66987" y="8886338"/>
            <a:ext cx="7709985" cy="519289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77124"/>
      </p:ext>
    </p:extLst>
  </p:cSld>
  <p:clrMapOvr>
    <a:masterClrMapping/>
  </p:clrMapOvr>
  <p:transition spd="med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388338"/>
            <a:ext cx="11595947" cy="123726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66987" y="3467947"/>
            <a:ext cx="5527040" cy="509354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827520" y="3467947"/>
            <a:ext cx="5527040" cy="509354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669867" y="8886614"/>
            <a:ext cx="3793067" cy="519289"/>
          </a:xfrm>
          <a:prstGeom prst="rect">
            <a:avLst/>
          </a:prstGeom>
        </p:spPr>
        <p:txBody>
          <a:bodyPr rtlCol="0"/>
          <a:lstStyle/>
          <a:p>
            <a:fld id="{B1E4E8A9-8BEE-43BB-BA93-C0335AD4D20D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809383"/>
            <a:ext cx="758613" cy="347699"/>
          </a:xfrm>
          <a:prstGeom prst="rect">
            <a:avLst/>
          </a:prstGeom>
        </p:spPr>
        <p:txBody>
          <a:bodyPr rtlCol="0"/>
          <a:lstStyle/>
          <a:p>
            <a:fld id="{0232ED25-0E04-41D1-9632-0A315DF12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66987" y="8886338"/>
            <a:ext cx="7709985" cy="519289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66987" y="2492587"/>
            <a:ext cx="5527040" cy="91033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844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827520" y="2492587"/>
            <a:ext cx="5527040" cy="91033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844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822142"/>
      </p:ext>
    </p:extLst>
  </p:cSld>
  <p:clrMapOvr>
    <a:masterClrMapping/>
  </p:clrMapOvr>
  <p:transition spd="med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69867" y="8886614"/>
            <a:ext cx="3793067" cy="519289"/>
          </a:xfrm>
          <a:prstGeom prst="rect">
            <a:avLst/>
          </a:prstGeom>
        </p:spPr>
        <p:txBody>
          <a:bodyPr/>
          <a:lstStyle/>
          <a:p>
            <a:fld id="{B1E4E8A9-8BEE-43BB-BA93-C0335AD4D20D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66987" y="8886338"/>
            <a:ext cx="7709985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809383"/>
            <a:ext cx="758613" cy="3476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32ED25-0E04-41D1-9632-0A315DF12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59255"/>
      </p:ext>
    </p:extLst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078752" y="1829547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Casa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68" name="AEC8CCDB-71CB-45F8-B899-B9FF3D8CF139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943429" y="1435100"/>
            <a:ext cx="397628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5700" b="1"/>
              <a:t>el comedor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39561" y="6021001"/>
            <a:ext cx="380058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Las </a:t>
            </a:r>
            <a:r>
              <a:rPr kumimoji="0" lang="en-US" sz="5400" b="1" i="0" u="none" strike="noStrike" cap="none" spc="0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sillas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5848" y="6487795"/>
            <a:ext cx="270905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 mesa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73" name="6305D12B-B289-4D9D-BBBD-2608EBBEAB90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299" y="6350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4912221" y="1863427"/>
            <a:ext cx="318035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b="1" dirty="0">
                <a:solidFill>
                  <a:srgbClr val="C82506"/>
                </a:solidFill>
              </a:rPr>
              <a:t>el </a:t>
            </a:r>
            <a:r>
              <a:rPr sz="4000" b="1" dirty="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dormitorio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9158" y="5835510"/>
            <a:ext cx="527454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Hay dos </a:t>
            </a:r>
            <a:r>
              <a:rPr kumimoji="0" lang="en-US" sz="5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camas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5586" y="3989744"/>
            <a:ext cx="432707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 </a:t>
            </a:r>
            <a:r>
              <a:rPr kumimoji="0" lang="en-US" sz="4800" b="1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chimenea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7133" y="5048103"/>
            <a:ext cx="468990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 </a:t>
            </a:r>
            <a:r>
              <a:rPr kumimoji="0" lang="en-US" sz="4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lámpara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8353" y="3223854"/>
            <a:ext cx="39742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Las 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cortinas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78" name="IMG_0455_10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130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884010" y="162560"/>
            <a:ext cx="660289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solidFill>
                  <a:srgbClr val="000000"/>
                </a:solidFill>
              </a:rPr>
              <a:t>Unos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Almodones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82" name="IMG_2084_10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85" name="IMG_2083_10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rooms-in-a-house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9103" y="1453242"/>
            <a:ext cx="7282039" cy="8122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12471" y="618762"/>
            <a:ext cx="94869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Repaso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* Review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6314" y="2895493"/>
            <a:ext cx="4114800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indent="-514350" algn="l">
              <a:buAutoNum type="arabicPeriod"/>
            </a:pPr>
            <a:r>
              <a:rPr lang="es-ES" dirty="0"/>
              <a:t>El baño</a:t>
            </a:r>
          </a:p>
          <a:p>
            <a:pPr marL="514350" indent="-514350" algn="l">
              <a:buAutoNum type="arabicPeriod"/>
            </a:pPr>
            <a:r>
              <a:rPr lang="es-ES" dirty="0"/>
              <a:t>El garaje</a:t>
            </a:r>
          </a:p>
          <a:p>
            <a:pPr marL="514350" indent="-514350" algn="l">
              <a:buAutoNum type="arabicPeriod"/>
            </a:pPr>
            <a:r>
              <a:rPr lang="es-ES" dirty="0"/>
              <a:t>El dormitorio</a:t>
            </a:r>
          </a:p>
          <a:p>
            <a:pPr marL="514350" indent="-514350" algn="l">
              <a:buAutoNum type="arabicPeriod"/>
            </a:pPr>
            <a:r>
              <a:rPr lang="es-ES" dirty="0"/>
              <a:t>La cocina</a:t>
            </a:r>
          </a:p>
          <a:p>
            <a:pPr marL="514350" indent="-514350" algn="l">
              <a:buAutoNum type="arabicPeriod"/>
            </a:pPr>
            <a:r>
              <a:rPr lang="es-ES" dirty="0"/>
              <a:t>La sala</a:t>
            </a:r>
          </a:p>
          <a:p>
            <a:pPr marL="514350" indent="-514350" algn="l">
              <a:buAutoNum type="arabicPeriod"/>
            </a:pPr>
            <a:r>
              <a:rPr lang="es-ES" dirty="0"/>
              <a:t>La habitación</a:t>
            </a:r>
          </a:p>
          <a:p>
            <a:pPr marL="514350" indent="-514350" algn="l">
              <a:buAutoNum type="arabicPeriod"/>
            </a:pPr>
            <a:r>
              <a:rPr lang="es-ES" b="1" dirty="0">
                <a:solidFill>
                  <a:srgbClr val="FF0000"/>
                </a:solidFill>
              </a:rPr>
              <a:t>El balcón</a:t>
            </a:r>
          </a:p>
          <a:p>
            <a:pPr marL="514350" indent="-514350" algn="l">
              <a:buAutoNum type="arabicPeriod"/>
            </a:pPr>
            <a:r>
              <a:rPr lang="es-ES" b="1" dirty="0">
                <a:solidFill>
                  <a:srgbClr val="FF0000"/>
                </a:solidFill>
              </a:rPr>
              <a:t>El estudio</a:t>
            </a:r>
          </a:p>
          <a:p>
            <a:pPr marL="514350" indent="-514350" algn="l">
              <a:buAutoNum type="arabicPeriod"/>
            </a:pPr>
            <a:r>
              <a:rPr lang="es-ES" b="1" dirty="0">
                <a:solidFill>
                  <a:srgbClr val="FF0000"/>
                </a:solidFill>
              </a:rPr>
              <a:t>El comedor</a:t>
            </a:r>
          </a:p>
          <a:p>
            <a:pPr marL="514350" indent="-514350" algn="l">
              <a:buAutoNum type="arabicPeriod"/>
            </a:pPr>
            <a:r>
              <a:rPr lang="es-ES" b="1" dirty="0">
                <a:solidFill>
                  <a:srgbClr val="FF0000"/>
                </a:solidFill>
              </a:rPr>
              <a:t>El pasillo</a:t>
            </a:r>
          </a:p>
        </p:txBody>
      </p:sp>
    </p:spTree>
    <p:extLst>
      <p:ext uri="{BB962C8B-B14F-4D97-AF65-F5344CB8AC3E}">
        <p14:creationId xmlns:p14="http://schemas.microsoft.com/office/powerpoint/2010/main" val="1988224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0960" y="406492"/>
            <a:ext cx="379591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Repaso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* Review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Content Placeholder 3" descr="rooms-in-a-hous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04" y="1453242"/>
            <a:ext cx="6073726" cy="8122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flipH="1">
            <a:off x="7102926" y="3508807"/>
            <a:ext cx="5437413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indent="-514350" algn="l">
              <a:buNone/>
            </a:pPr>
            <a:r>
              <a:rPr lang="es-ES" b="1" dirty="0">
                <a:solidFill>
                  <a:schemeClr val="accent5"/>
                </a:solidFill>
              </a:rPr>
              <a:t>12. El sótano</a:t>
            </a:r>
          </a:p>
          <a:p>
            <a:pPr marL="514350" indent="-514350" algn="l">
              <a:buNone/>
            </a:pPr>
            <a:r>
              <a:rPr lang="es-ES" dirty="0">
                <a:solidFill>
                  <a:schemeClr val="accent5"/>
                </a:solidFill>
              </a:rPr>
              <a:t>13. El patio</a:t>
            </a:r>
          </a:p>
          <a:p>
            <a:pPr marL="514350" indent="-514350" algn="l">
              <a:buNone/>
            </a:pPr>
            <a:r>
              <a:rPr lang="es-ES" b="1" dirty="0">
                <a:solidFill>
                  <a:schemeClr val="accent5"/>
                </a:solidFill>
              </a:rPr>
              <a:t>15. Las escaleras</a:t>
            </a:r>
          </a:p>
          <a:p>
            <a:pPr marL="514350" indent="-514350" algn="l">
              <a:buNone/>
            </a:pPr>
            <a:r>
              <a:rPr lang="es-ES" b="1" dirty="0">
                <a:solidFill>
                  <a:schemeClr val="accent5"/>
                </a:solidFill>
              </a:rPr>
              <a:t>17. La pared</a:t>
            </a:r>
          </a:p>
          <a:p>
            <a:pPr marL="514350" indent="-514350" algn="l">
              <a:buNone/>
            </a:pPr>
            <a:r>
              <a:rPr lang="es-ES" b="1" dirty="0">
                <a:solidFill>
                  <a:schemeClr val="accent5"/>
                </a:solidFill>
              </a:rPr>
              <a:t>18. El ático</a:t>
            </a:r>
          </a:p>
          <a:p>
            <a:pPr marL="514350" indent="-514350" algn="l">
              <a:buNone/>
            </a:pPr>
            <a:r>
              <a:rPr lang="es-ES" b="1" dirty="0">
                <a:solidFill>
                  <a:schemeClr val="accent5"/>
                </a:solidFill>
              </a:rPr>
              <a:t>19. El techo</a:t>
            </a:r>
          </a:p>
          <a:p>
            <a:pPr marL="514350" indent="-514350" algn="l">
              <a:buNone/>
            </a:pPr>
            <a:r>
              <a:rPr lang="es-ES" b="1" dirty="0">
                <a:solidFill>
                  <a:schemeClr val="accent5"/>
                </a:solidFill>
              </a:rPr>
              <a:t>20. La chimenea</a:t>
            </a:r>
          </a:p>
        </p:txBody>
      </p:sp>
    </p:spTree>
    <p:extLst>
      <p:ext uri="{BB962C8B-B14F-4D97-AF65-F5344CB8AC3E}">
        <p14:creationId xmlns:p14="http://schemas.microsoft.com/office/powerpoint/2010/main" val="865005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52031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 la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cocina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hay…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microwav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66987" y="2492587"/>
            <a:ext cx="3197013" cy="2492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refrigerator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994987" y="4009813"/>
            <a:ext cx="3115733" cy="512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stov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987" y="5861373"/>
            <a:ext cx="2926080" cy="335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994987" y="1825362"/>
            <a:ext cx="3684693" cy="223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51" dirty="0"/>
              <a:t>La </a:t>
            </a:r>
            <a:r>
              <a:rPr lang="en-US" sz="4551" dirty="0" err="1"/>
              <a:t>nevera</a:t>
            </a:r>
            <a:r>
              <a:rPr lang="en-US" sz="4551" dirty="0"/>
              <a:t>/el </a:t>
            </a:r>
            <a:r>
              <a:rPr lang="en-US" sz="4551" dirty="0" err="1" smtClean="0"/>
              <a:t>refrigerador</a:t>
            </a:r>
            <a:endParaRPr lang="en-US" sz="4551" dirty="0" smtClean="0"/>
          </a:p>
          <a:p>
            <a:r>
              <a:rPr lang="en-US" sz="2400" dirty="0" err="1" smtClean="0"/>
              <a:t>Es</a:t>
            </a:r>
            <a:r>
              <a:rPr lang="en-US" sz="2400" dirty="0" smtClean="0"/>
              <a:t> para </a:t>
            </a:r>
            <a:r>
              <a:rPr lang="en-US" sz="2400" dirty="0" err="1" smtClean="0"/>
              <a:t>enfriar</a:t>
            </a:r>
            <a:r>
              <a:rPr lang="en-US" sz="2400" dirty="0" smtClean="0"/>
              <a:t> </a:t>
            </a:r>
            <a:r>
              <a:rPr lang="en-US" sz="2400" dirty="0" err="1" smtClean="0"/>
              <a:t>leche</a:t>
            </a:r>
            <a:r>
              <a:rPr lang="en-US" sz="2400" dirty="0" smtClean="0"/>
              <a:t> y </a:t>
            </a:r>
            <a:r>
              <a:rPr lang="en-US" sz="2400" dirty="0" err="1" smtClean="0"/>
              <a:t>jugos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01440" y="2384214"/>
            <a:ext cx="3684693" cy="247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51" dirty="0"/>
              <a:t>El </a:t>
            </a:r>
            <a:r>
              <a:rPr lang="en-US" sz="4551" dirty="0" err="1" smtClean="0"/>
              <a:t>microondas</a:t>
            </a:r>
            <a:endParaRPr lang="en-US" sz="4551" dirty="0" smtClean="0"/>
          </a:p>
          <a:p>
            <a:r>
              <a:rPr lang="en-US" sz="3200" dirty="0" err="1" smtClean="0"/>
              <a:t>es</a:t>
            </a:r>
            <a:r>
              <a:rPr lang="en-US" sz="3200" dirty="0" smtClean="0"/>
              <a:t> para </a:t>
            </a:r>
            <a:r>
              <a:rPr lang="en-US" sz="3200" dirty="0" err="1" smtClean="0"/>
              <a:t>calentar</a:t>
            </a:r>
            <a:r>
              <a:rPr lang="en-US" sz="3200" dirty="0" smtClean="0"/>
              <a:t> pizza.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998738" y="5263143"/>
            <a:ext cx="4503662" cy="122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51" dirty="0"/>
              <a:t>La </a:t>
            </a:r>
            <a:r>
              <a:rPr lang="en-US" sz="4551" dirty="0" err="1" smtClean="0"/>
              <a:t>estufa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para </a:t>
            </a:r>
            <a:r>
              <a:rPr lang="en-US" sz="2800" dirty="0" err="1" smtClean="0"/>
              <a:t>preparar</a:t>
            </a:r>
            <a:r>
              <a:rPr lang="en-US" sz="2800" dirty="0" smtClean="0"/>
              <a:t> </a:t>
            </a:r>
            <a:r>
              <a:rPr lang="en-US" sz="2800" dirty="0" err="1" smtClean="0"/>
              <a:t>panqueques</a:t>
            </a:r>
            <a:r>
              <a:rPr lang="en-US" sz="2800" dirty="0" smtClean="0"/>
              <a:t>. </a:t>
            </a:r>
            <a:endParaRPr lang="en-US" sz="455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75360" y="5743787"/>
            <a:ext cx="1192107" cy="7586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76320" y="7261014"/>
            <a:ext cx="2600960" cy="1531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51" dirty="0"/>
              <a:t>El </a:t>
            </a:r>
            <a:r>
              <a:rPr lang="en-US" sz="4551" dirty="0" err="1" smtClean="0"/>
              <a:t>horno</a:t>
            </a:r>
            <a:endParaRPr lang="en-US" sz="4551" dirty="0" smtClean="0"/>
          </a:p>
          <a:p>
            <a:r>
              <a:rPr lang="en-US" sz="2400" dirty="0" err="1"/>
              <a:t>e</a:t>
            </a:r>
            <a:r>
              <a:rPr lang="en-US" sz="2400" dirty="0" err="1" smtClean="0"/>
              <a:t>s</a:t>
            </a:r>
            <a:r>
              <a:rPr lang="en-US" sz="2400" dirty="0" smtClean="0"/>
              <a:t> para </a:t>
            </a:r>
            <a:r>
              <a:rPr lang="en-US" sz="2400" dirty="0" err="1" smtClean="0"/>
              <a:t>preparar</a:t>
            </a:r>
            <a:r>
              <a:rPr lang="en-US" sz="2400" dirty="0" smtClean="0"/>
              <a:t> </a:t>
            </a:r>
            <a:r>
              <a:rPr lang="en-US" sz="2400" dirty="0" err="1" smtClean="0"/>
              <a:t>pollo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167467" y="7477760"/>
            <a:ext cx="1733973" cy="5418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61057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En la cocina hay…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Table-And-Chairs-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5120" y="2709334"/>
            <a:ext cx="5418667" cy="4481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719147" y="2275841"/>
            <a:ext cx="5635413" cy="6436925"/>
          </a:xfrm>
        </p:spPr>
        <p:txBody>
          <a:bodyPr/>
          <a:lstStyle/>
          <a:p>
            <a:pPr>
              <a:buNone/>
            </a:pPr>
            <a:endParaRPr lang="en-US" sz="4551" i="1" dirty="0"/>
          </a:p>
          <a:p>
            <a:pPr>
              <a:buNone/>
            </a:pPr>
            <a:r>
              <a:rPr lang="en-US" sz="4551" b="1" dirty="0"/>
              <a:t>La </a:t>
            </a:r>
            <a:r>
              <a:rPr lang="en-US" sz="4551" b="1" dirty="0" err="1"/>
              <a:t>silla</a:t>
            </a:r>
            <a:endParaRPr lang="en-US" sz="4551" b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sz="4551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443307" y="3142827"/>
            <a:ext cx="2167467" cy="4334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75840" y="4118187"/>
            <a:ext cx="325120" cy="36846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kitchen s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1467" y="5784428"/>
            <a:ext cx="6773333" cy="3969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408853" y="7802881"/>
            <a:ext cx="2926080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51" b="1" dirty="0"/>
              <a:t>La mesa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6986" y="3721860"/>
            <a:ext cx="3684693" cy="1777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51" dirty="0"/>
              <a:t>El </a:t>
            </a:r>
            <a:r>
              <a:rPr lang="en-US" sz="4551" dirty="0" err="1" smtClean="0"/>
              <a:t>fregadero</a:t>
            </a:r>
            <a:endParaRPr lang="en-US" sz="4551" dirty="0" smtClean="0"/>
          </a:p>
          <a:p>
            <a:r>
              <a:rPr lang="en-US" sz="3200" dirty="0" err="1" smtClean="0"/>
              <a:t>Es</a:t>
            </a:r>
            <a:r>
              <a:rPr lang="en-US" sz="3200" dirty="0" smtClean="0"/>
              <a:t> para </a:t>
            </a:r>
            <a:r>
              <a:rPr lang="en-US" sz="3200" dirty="0" err="1" smtClean="0"/>
              <a:t>lavar</a:t>
            </a:r>
            <a:r>
              <a:rPr lang="en-US" sz="3200" dirty="0" smtClean="0"/>
              <a:t> los </a:t>
            </a:r>
            <a:r>
              <a:rPr lang="en-US" sz="3200" dirty="0" err="1" smtClean="0"/>
              <a:t>platos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404854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la sala hay…</a:t>
            </a:r>
            <a:endParaRPr lang="es-ES" dirty="0"/>
          </a:p>
        </p:txBody>
      </p:sp>
      <p:pic>
        <p:nvPicPr>
          <p:cNvPr id="6" name="Content Placeholder 5" descr="armchai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5120" y="2600960"/>
            <a:ext cx="5454791" cy="467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 descr="couch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177280" y="6307328"/>
            <a:ext cx="5743787" cy="3446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41867" y="7369387"/>
            <a:ext cx="3684693" cy="128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51" dirty="0"/>
              <a:t>El </a:t>
            </a:r>
            <a:r>
              <a:rPr lang="es-ES" sz="4551" dirty="0" smtClean="0"/>
              <a:t>sillón </a:t>
            </a:r>
            <a:r>
              <a:rPr lang="es-ES" sz="3200" dirty="0" smtClean="0"/>
              <a:t>es para sentarse. </a:t>
            </a:r>
            <a:endParaRPr lang="es-E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00900" y="5743787"/>
            <a:ext cx="4069927" cy="128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51" dirty="0"/>
              <a:t>El </a:t>
            </a:r>
            <a:r>
              <a:rPr lang="es-ES" sz="4551" dirty="0" smtClean="0"/>
              <a:t>sofá</a:t>
            </a:r>
          </a:p>
          <a:p>
            <a:r>
              <a:rPr lang="es-ES" sz="3200" dirty="0" smtClean="0"/>
              <a:t>Es para acostarse</a:t>
            </a:r>
            <a:r>
              <a:rPr lang="es-ES" sz="3200" b="1" dirty="0" smtClean="0"/>
              <a:t>. </a:t>
            </a:r>
            <a:endParaRPr lang="es-ES" sz="3200" b="1" dirty="0"/>
          </a:p>
        </p:txBody>
      </p:sp>
      <p:pic>
        <p:nvPicPr>
          <p:cNvPr id="12" name="Picture 11" descr="la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3600" y="2167467"/>
            <a:ext cx="2926080" cy="3612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019627" y="3142828"/>
            <a:ext cx="3467947" cy="128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51" b="1" dirty="0"/>
              <a:t>La </a:t>
            </a:r>
            <a:r>
              <a:rPr lang="es-ES" sz="4551" b="1" dirty="0" smtClean="0"/>
              <a:t>lámpara</a:t>
            </a:r>
          </a:p>
          <a:p>
            <a:r>
              <a:rPr lang="es-ES" sz="3200" dirty="0" smtClean="0"/>
              <a:t>Produce luz.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82953456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thumb_IMG_2230_10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429343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44928" y="7347306"/>
            <a:ext cx="1037936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Es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un patio de 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una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casa 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mexicana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Los patios 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estan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en el 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centro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de la casa.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Normalmente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hay </a:t>
            </a:r>
            <a:r>
              <a:rPr kumimoji="0" lang="en-US" sz="3600" b="1" i="0" u="none" strike="noStrike" cap="none" spc="0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una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US" sz="3600" b="1" i="0" u="none" strike="noStrike" cap="none" spc="0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puerta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 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la sala hay…</a:t>
            </a:r>
            <a:endParaRPr lang="es-ES" dirty="0"/>
          </a:p>
        </p:txBody>
      </p:sp>
      <p:pic>
        <p:nvPicPr>
          <p:cNvPr id="12" name="Content Placeholder 11" descr="windo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8613" y="3251200"/>
            <a:ext cx="4443307" cy="520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 descr="painting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778240" y="2167467"/>
            <a:ext cx="3793067" cy="3793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ru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915283" y="5606744"/>
            <a:ext cx="2977116" cy="455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2492587"/>
            <a:ext cx="5310293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51" b="1" dirty="0"/>
              <a:t>La ventana</a:t>
            </a:r>
            <a:endParaRPr lang="es-ES" sz="4551" dirty="0"/>
          </a:p>
        </p:txBody>
      </p:sp>
      <p:sp>
        <p:nvSpPr>
          <p:cNvPr id="9" name="TextBox 8"/>
          <p:cNvSpPr txBox="1"/>
          <p:nvPr/>
        </p:nvSpPr>
        <p:spPr>
          <a:xfrm>
            <a:off x="6394027" y="3684694"/>
            <a:ext cx="2492587" cy="1492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51" b="1" dirty="0"/>
              <a:t>El cuadro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3547" y="7369387"/>
            <a:ext cx="3251200" cy="1492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51" b="1" dirty="0"/>
              <a:t>La alfombra</a:t>
            </a:r>
          </a:p>
        </p:txBody>
      </p:sp>
    </p:spTree>
    <p:extLst>
      <p:ext uri="{BB962C8B-B14F-4D97-AF65-F5344CB8AC3E}">
        <p14:creationId xmlns:p14="http://schemas.microsoft.com/office/powerpoint/2010/main" val="149930788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 la ventana hay…</a:t>
            </a:r>
            <a:endParaRPr lang="es-ES_trad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360" y="2492587"/>
            <a:ext cx="6610773" cy="639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118187" y="3142827"/>
            <a:ext cx="3359575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551" dirty="0"/>
              <a:t>las cortinas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7521" y="5960534"/>
            <a:ext cx="4113671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551" dirty="0"/>
              <a:t>Las persianas </a:t>
            </a:r>
          </a:p>
        </p:txBody>
      </p:sp>
    </p:spTree>
    <p:extLst>
      <p:ext uri="{BB962C8B-B14F-4D97-AF65-F5344CB8AC3E}">
        <p14:creationId xmlns:p14="http://schemas.microsoft.com/office/powerpoint/2010/main" val="890168919"/>
      </p:ext>
    </p:extLst>
  </p:cSld>
  <p:clrMapOvr>
    <a:masterClrMapping/>
  </p:clrMapOvr>
  <p:transition spd="med"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 el </a:t>
            </a:r>
            <a:r>
              <a:rPr lang="en-US" dirty="0" err="1" smtClean="0"/>
              <a:t>dormitorio</a:t>
            </a:r>
            <a:r>
              <a:rPr lang="en-US" dirty="0" smtClean="0"/>
              <a:t> o la </a:t>
            </a:r>
            <a:r>
              <a:rPr lang="en-US" dirty="0" err="1" smtClean="0"/>
              <a:t>habitación</a:t>
            </a:r>
            <a:r>
              <a:rPr lang="en-US" dirty="0" smtClean="0"/>
              <a:t> hay . . . </a:t>
            </a:r>
            <a:endParaRPr lang="en-US" dirty="0"/>
          </a:p>
        </p:txBody>
      </p:sp>
      <p:pic>
        <p:nvPicPr>
          <p:cNvPr id="3" name="Content Placeholder 5" descr="b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671" y="3630386"/>
            <a:ext cx="356235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 descr="bookshe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3014" y="4054929"/>
            <a:ext cx="3017520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089900" y="291345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El estante (de libros)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67645769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1565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Para limpiar yo uso…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es-ES_tradn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s-ES_tradnl" sz="4551" dirty="0">
                <a:solidFill>
                  <a:srgbClr val="000000"/>
                </a:solidFill>
              </a:rPr>
              <a:t>el trapo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ES_tradnl" sz="4551" dirty="0">
                <a:solidFill>
                  <a:schemeClr val="tx1"/>
                </a:solidFill>
              </a:rPr>
              <a:t>la escoba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2640" y="3638738"/>
            <a:ext cx="4443307" cy="4218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361" y="3793067"/>
            <a:ext cx="5017129" cy="4118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7642591"/>
      </p:ext>
    </p:extLst>
  </p:cSld>
  <p:clrMapOvr>
    <a:masterClrMapping/>
  </p:clrMapOvr>
  <p:transition spd="med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thumb_IMG_2231_10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91613" y="8374833"/>
            <a:ext cx="943848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Hay 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muchas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flores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en el 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jardin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en el patio.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1519" y="5174434"/>
            <a:ext cx="25135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 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ventana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0" name="IMG_2194_10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3" name="IMG_0440_10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6650" y="-1625600"/>
            <a:ext cx="9753600" cy="130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7" name="6F50613E-DF6B-4BAB-95C1-430C57248885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2372" y="-85558"/>
            <a:ext cx="1401717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550490" y="1520658"/>
            <a:ext cx="44420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El </a:t>
            </a:r>
            <a:r>
              <a:rPr kumimoji="0" lang="en-US" sz="4800" b="1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balc</a:t>
            </a:r>
            <a:r>
              <a:rPr kumimoji="0" lang="es-ES" sz="4800" b="1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ó</a:t>
            </a: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0" y="5455779"/>
            <a:ext cx="418245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 </a:t>
            </a:r>
            <a:r>
              <a:rPr kumimoji="0" lang="en-US" sz="4400" b="1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escalera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1" name="4EE9124B-E7B3-498A-B771-049A067B8BC9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5284660" y="901699"/>
            <a:ext cx="346418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lvl="0">
              <a:defRPr sz="1800"/>
            </a:pPr>
            <a:r>
              <a:rPr sz="6500"/>
              <a:t>la cocina</a:t>
            </a:r>
          </a:p>
        </p:txBody>
      </p:sp>
      <p:sp>
        <p:nvSpPr>
          <p:cNvPr id="53" name="Shape 53"/>
          <p:cNvSpPr/>
          <p:nvPr/>
        </p:nvSpPr>
        <p:spPr>
          <a:xfrm>
            <a:off x="5543574" y="5035550"/>
            <a:ext cx="19176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DCBD2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DCBD23"/>
                </a:solidFill>
              </a:rPr>
              <a:t>el horno</a:t>
            </a:r>
          </a:p>
        </p:txBody>
      </p:sp>
      <p:sp>
        <p:nvSpPr>
          <p:cNvPr id="54" name="Shape 54"/>
          <p:cNvSpPr/>
          <p:nvPr/>
        </p:nvSpPr>
        <p:spPr>
          <a:xfrm>
            <a:off x="1045029" y="4842551"/>
            <a:ext cx="3461657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>
                <a:solidFill>
                  <a:srgbClr val="DCBD2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DCBD23"/>
                </a:solidFill>
              </a:rPr>
              <a:t>la estufa</a:t>
            </a:r>
          </a:p>
        </p:txBody>
      </p:sp>
      <p:sp>
        <p:nvSpPr>
          <p:cNvPr id="55" name="Shape 55"/>
          <p:cNvSpPr/>
          <p:nvPr/>
        </p:nvSpPr>
        <p:spPr>
          <a:xfrm>
            <a:off x="7365491" y="3765550"/>
            <a:ext cx="21219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DCBD2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DCBD23"/>
                </a:solidFill>
              </a:rPr>
              <a:t>la basura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9" name="IMG_222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3410005" y="1606550"/>
            <a:ext cx="297169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 b="1">
                <a:solidFill>
                  <a:srgbClr val="92460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924607"/>
                </a:solidFill>
              </a:rPr>
              <a:t>la ventana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64" name="IMG_222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245</Words>
  <Application>Microsoft Macintosh PowerPoint</Application>
  <PresentationFormat>Custom</PresentationFormat>
  <Paragraphs>76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Helvetica</vt:lpstr>
      <vt:lpstr>Helvetica Light</vt:lpstr>
      <vt:lpstr>Helvetica Neue</vt:lpstr>
      <vt:lpstr>White</vt:lpstr>
      <vt:lpstr>Casa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la cocina hay…</vt:lpstr>
      <vt:lpstr>En la cocina hay…</vt:lpstr>
      <vt:lpstr>En la sala hay…</vt:lpstr>
      <vt:lpstr>En la sala hay…</vt:lpstr>
      <vt:lpstr>En la ventana hay…</vt:lpstr>
      <vt:lpstr>En el dormitorio o la habitación hay . . . </vt:lpstr>
      <vt:lpstr>PowerPoint Presentation</vt:lpstr>
      <vt:lpstr>Para limpiar yo uso…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</dc:title>
  <cp:lastModifiedBy>Fortin, Catherine F.</cp:lastModifiedBy>
  <cp:revision>12</cp:revision>
  <dcterms:modified xsi:type="dcterms:W3CDTF">2015-09-24T01:55:23Z</dcterms:modified>
</cp:coreProperties>
</file>