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7" r:id="rId4"/>
    <p:sldId id="268" r:id="rId5"/>
    <p:sldId id="269" r:id="rId6"/>
    <p:sldId id="270" r:id="rId7"/>
    <p:sldId id="271" r:id="rId8"/>
    <p:sldId id="258" r:id="rId9"/>
    <p:sldId id="266" r:id="rId10"/>
    <p:sldId id="259" r:id="rId11"/>
    <p:sldId id="260" r:id="rId12"/>
    <p:sldId id="261" r:id="rId13"/>
    <p:sldId id="262" r:id="rId14"/>
    <p:sldId id="263" r:id="rId15"/>
    <p:sldId id="264" r:id="rId16"/>
  </p:sldIdLst>
  <p:sldSz cx="13004800" cy="9753600"/>
  <p:notesSz cx="6858000" cy="9144000"/>
  <p:defaultTextStyle>
    <a:lvl1pPr>
      <a:defRPr sz="1200">
        <a:latin typeface="Gill Sans"/>
        <a:ea typeface="Gill Sans"/>
        <a:cs typeface="Gill Sans"/>
        <a:sym typeface="Gill Sans"/>
      </a:defRPr>
    </a:lvl1pPr>
    <a:lvl2pPr indent="457200">
      <a:defRPr sz="1200">
        <a:latin typeface="Gill Sans"/>
        <a:ea typeface="Gill Sans"/>
        <a:cs typeface="Gill Sans"/>
        <a:sym typeface="Gill Sans"/>
      </a:defRPr>
    </a:lvl2pPr>
    <a:lvl3pPr indent="914400">
      <a:defRPr sz="1200">
        <a:latin typeface="Gill Sans"/>
        <a:ea typeface="Gill Sans"/>
        <a:cs typeface="Gill Sans"/>
        <a:sym typeface="Gill Sans"/>
      </a:defRPr>
    </a:lvl3pPr>
    <a:lvl4pPr indent="1371600">
      <a:defRPr sz="1200">
        <a:latin typeface="Gill Sans"/>
        <a:ea typeface="Gill Sans"/>
        <a:cs typeface="Gill Sans"/>
        <a:sym typeface="Gill Sans"/>
      </a:defRPr>
    </a:lvl4pPr>
    <a:lvl5pPr indent="1828800">
      <a:defRPr sz="1200">
        <a:latin typeface="Gill Sans"/>
        <a:ea typeface="Gill Sans"/>
        <a:cs typeface="Gill Sans"/>
        <a:sym typeface="Gill Sans"/>
      </a:defRPr>
    </a:lvl5pPr>
    <a:lvl6pPr>
      <a:defRPr sz="1200">
        <a:latin typeface="Gill Sans"/>
        <a:ea typeface="Gill Sans"/>
        <a:cs typeface="Gill Sans"/>
        <a:sym typeface="Gill Sans"/>
      </a:defRPr>
    </a:lvl6pPr>
    <a:lvl7pPr>
      <a:defRPr sz="1200">
        <a:latin typeface="Gill Sans"/>
        <a:ea typeface="Gill Sans"/>
        <a:cs typeface="Gill Sans"/>
        <a:sym typeface="Gill Sans"/>
      </a:defRPr>
    </a:lvl7pPr>
    <a:lvl8pPr>
      <a:defRPr sz="1200">
        <a:latin typeface="Gill Sans"/>
        <a:ea typeface="Gill Sans"/>
        <a:cs typeface="Gill Sans"/>
        <a:sym typeface="Gill Sans"/>
      </a:defRPr>
    </a:lvl8pPr>
    <a:lvl9pPr>
      <a:defRPr sz="1200">
        <a:latin typeface="Gill Sans"/>
        <a:ea typeface="Gill Sans"/>
        <a:cs typeface="Gill San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3"/>
  </p:normalViewPr>
  <p:slideViewPr>
    <p:cSldViewPr snapToGrid="0" snapToObjects="1">
      <p:cViewPr varScale="1">
        <p:scale>
          <a:sx n="78" d="100"/>
          <a:sy n="78" d="100"/>
        </p:scale>
        <p:origin x="16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157333891"/>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 name="Shape 5"/>
          <p:cNvSpPr>
            <a:spLocks noGrp="1"/>
          </p:cNvSpPr>
          <p:nvPr>
            <p:ph type="title"/>
          </p:nvPr>
        </p:nvSpPr>
        <p:spPr>
          <a:xfrm>
            <a:off x="1269999" y="240862"/>
            <a:ext cx="10464801" cy="2464676"/>
          </a:xfrm>
          <a:prstGeom prst="rect">
            <a:avLst/>
          </a:prstGeom>
        </p:spPr>
        <p:txBody>
          <a:bodyPr/>
          <a:lstStyle/>
          <a:p>
            <a:pPr lvl="0"/>
            <a:endParaRPr/>
          </a:p>
        </p:txBody>
      </p:sp>
      <p:sp>
        <p:nvSpPr>
          <p:cNvPr id="6" name="Shape 6"/>
          <p:cNvSpPr>
            <a:spLocks noGrp="1"/>
          </p:cNvSpPr>
          <p:nvPr>
            <p:ph type="body" idx="1"/>
          </p:nvPr>
        </p:nvSpPr>
        <p:spPr>
          <a:xfrm>
            <a:off x="1269999" y="2705537"/>
            <a:ext cx="10464801" cy="5841126"/>
          </a:xfrm>
          <a:prstGeom prst="rect">
            <a:avLst/>
          </a:prstGeom>
        </p:spPr>
        <p:txBody>
          <a:bodyPr anchor="ctr"/>
          <a:lstStyle/>
          <a:p>
            <a:pPr marL="838200" lvl="0" indent="-571500">
              <a:spcBef>
                <a:spcPts val="2400"/>
              </a:spcBef>
              <a:defRPr sz="4200"/>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hape 28"/>
          <p:cNvSpPr>
            <a:spLocks noGrp="1"/>
          </p:cNvSpPr>
          <p:nvPr>
            <p:ph type="title"/>
          </p:nvPr>
        </p:nvSpPr>
        <p:spPr>
          <a:xfrm>
            <a:off x="1270000" y="240862"/>
            <a:ext cx="10464800" cy="2464676"/>
          </a:xfrm>
          <a:prstGeom prst="rect">
            <a:avLst/>
          </a:prstGeom>
        </p:spPr>
        <p:txBody>
          <a:bodyPr/>
          <a:lstStyle/>
          <a:p>
            <a:pPr lvl="0">
              <a:defRPr sz="1800"/>
            </a:pPr>
            <a:r>
              <a:rPr sz="8400"/>
              <a:t>Click to edit Master title style</a:t>
            </a:r>
          </a:p>
        </p:txBody>
      </p:sp>
      <p:sp>
        <p:nvSpPr>
          <p:cNvPr id="29" name="Shape 29"/>
          <p:cNvSpPr>
            <a:spLocks noGrp="1"/>
          </p:cNvSpPr>
          <p:nvPr>
            <p:ph type="body" idx="1"/>
          </p:nvPr>
        </p:nvSpPr>
        <p:spPr>
          <a:xfrm>
            <a:off x="1270000" y="2705537"/>
            <a:ext cx="5041900" cy="5841126"/>
          </a:xfrm>
          <a:prstGeom prst="rect">
            <a:avLst/>
          </a:prstGeom>
        </p:spPr>
        <p:txBody>
          <a:bodyPr anchor="ct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8400"/>
              <a:t>Click to edit Master title style</a:t>
            </a:r>
          </a:p>
        </p:txBody>
      </p:sp>
      <p:sp>
        <p:nvSpPr>
          <p:cNvPr id="32" name="Shape 32"/>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4" name="Shape 34"/>
          <p:cNvSpPr>
            <a:spLocks noGrp="1"/>
          </p:cNvSpPr>
          <p:nvPr>
            <p:ph type="title"/>
          </p:nvPr>
        </p:nvSpPr>
        <p:spPr>
          <a:xfrm>
            <a:off x="1270000" y="240862"/>
            <a:ext cx="10464800" cy="2464676"/>
          </a:xfrm>
          <a:prstGeom prst="rect">
            <a:avLst/>
          </a:prstGeom>
        </p:spPr>
        <p:txBody>
          <a:bodyPr/>
          <a:lstStyle/>
          <a:p>
            <a:pPr lvl="0">
              <a:defRPr sz="1800"/>
            </a:pPr>
            <a:r>
              <a:rPr sz="8400"/>
              <a:t>Click to edit Master title style</a:t>
            </a:r>
          </a:p>
        </p:txBody>
      </p:sp>
      <p:sp>
        <p:nvSpPr>
          <p:cNvPr id="35" name="Shape 35"/>
          <p:cNvSpPr>
            <a:spLocks noGrp="1"/>
          </p:cNvSpPr>
          <p:nvPr>
            <p:ph type="body" idx="1"/>
          </p:nvPr>
        </p:nvSpPr>
        <p:spPr>
          <a:xfrm>
            <a:off x="7772400" y="2705537"/>
            <a:ext cx="3962400" cy="5841126"/>
          </a:xfrm>
          <a:prstGeom prst="rect">
            <a:avLst/>
          </a:prstGeom>
        </p:spPr>
        <p:txBody>
          <a:bodyPr anchor="ct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7" name="Shape 37"/>
          <p:cNvSpPr>
            <a:spLocks noGrp="1"/>
          </p:cNvSpPr>
          <p:nvPr>
            <p:ph type="title"/>
          </p:nvPr>
        </p:nvSpPr>
        <p:spPr>
          <a:xfrm>
            <a:off x="1270000" y="240862"/>
            <a:ext cx="10464800" cy="2464676"/>
          </a:xfrm>
          <a:prstGeom prst="rect">
            <a:avLst/>
          </a:prstGeom>
        </p:spPr>
        <p:txBody>
          <a:bodyPr/>
          <a:lstStyle/>
          <a:p>
            <a:pPr lvl="0">
              <a:defRPr sz="1800"/>
            </a:pPr>
            <a:r>
              <a:rPr sz="8400"/>
              <a:t>Click to edit Master title style</a:t>
            </a:r>
          </a:p>
        </p:txBody>
      </p:sp>
      <p:sp>
        <p:nvSpPr>
          <p:cNvPr id="38" name="Shape 38"/>
          <p:cNvSpPr>
            <a:spLocks noGrp="1"/>
          </p:cNvSpPr>
          <p:nvPr>
            <p:ph type="body" idx="1"/>
          </p:nvPr>
        </p:nvSpPr>
        <p:spPr>
          <a:xfrm>
            <a:off x="1270000" y="2705537"/>
            <a:ext cx="5041900" cy="5841126"/>
          </a:xfrm>
          <a:prstGeom prst="rect">
            <a:avLst/>
          </a:prstGeom>
        </p:spPr>
        <p:txBody>
          <a:bodyPr anchor="ct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 name="Shape 8"/>
          <p:cNvSpPr>
            <a:spLocks noGrp="1"/>
          </p:cNvSpPr>
          <p:nvPr>
            <p:ph type="title"/>
          </p:nvPr>
        </p:nvSpPr>
        <p:spPr>
          <a:xfrm>
            <a:off x="1269999" y="0"/>
            <a:ext cx="10464801" cy="4940300"/>
          </a:xfrm>
          <a:prstGeom prst="rect">
            <a:avLst/>
          </a:prstGeom>
        </p:spPr>
        <p:txBody>
          <a:bodyPr anchor="b"/>
          <a:lstStyle/>
          <a:p>
            <a:pPr lvl="0"/>
            <a:endParaRPr/>
          </a:p>
        </p:txBody>
      </p:sp>
      <p:sp>
        <p:nvSpPr>
          <p:cNvPr id="9" name="Shape 9"/>
          <p:cNvSpPr>
            <a:spLocks noGrp="1"/>
          </p:cNvSpPr>
          <p:nvPr>
            <p:ph type="body" idx="1"/>
          </p:nvPr>
        </p:nvSpPr>
        <p:spPr>
          <a:xfrm>
            <a:off x="1269999" y="5029200"/>
            <a:ext cx="10464801" cy="3568700"/>
          </a:xfrm>
          <a:prstGeom prst="rect">
            <a:avLst/>
          </a:prstGeom>
        </p:spPr>
        <p:txBody>
          <a:bodyPr/>
          <a:lstStyle/>
          <a:p>
            <a:pPr marL="0" lvl="0" indent="0" algn="ctr">
              <a:spcBef>
                <a:spcPts val="0"/>
              </a:spcBef>
              <a:buSzTx/>
              <a:buFontTx/>
              <a:buNone/>
              <a:defRPr sz="3600"/>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title"/>
          </p:nvPr>
        </p:nvSpPr>
        <p:spPr>
          <a:xfrm>
            <a:off x="1270000" y="2971800"/>
            <a:ext cx="10464800" cy="3810000"/>
          </a:xfrm>
          <a:prstGeom prst="rect">
            <a:avLst/>
          </a:prstGeom>
        </p:spPr>
        <p:txBody>
          <a:bodyPr/>
          <a:lstStyle/>
          <a:p>
            <a:pPr lvl="0">
              <a:defRPr sz="1800"/>
            </a:pPr>
            <a:r>
              <a:rPr sz="8400"/>
              <a:t>Click to edit Master title style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body" idx="1"/>
          </p:nvPr>
        </p:nvSpPr>
        <p:spPr>
          <a:xfrm>
            <a:off x="1270000" y="1270000"/>
            <a:ext cx="10464800" cy="7213600"/>
          </a:xfrm>
          <a:prstGeom prst="rect">
            <a:avLst/>
          </a:prstGeom>
        </p:spPr>
        <p:txBody>
          <a:bodyPr anchor="ctr"/>
          <a:lstStyle>
            <a:lvl1pPr marL="838200" indent="-571500">
              <a:spcBef>
                <a:spcPts val="4800"/>
              </a:spcBef>
              <a:defRPr sz="4200"/>
            </a:lvl1pPr>
            <a:lvl2pPr marL="1282700" indent="-571500">
              <a:spcBef>
                <a:spcPts val="4800"/>
              </a:spcBef>
              <a:defRPr sz="4200"/>
            </a:lvl2pPr>
            <a:lvl3pPr marL="1727200" indent="-571500">
              <a:spcBef>
                <a:spcPts val="4800"/>
              </a:spcBef>
              <a:defRPr sz="4200"/>
            </a:lvl3pPr>
            <a:lvl4pPr marL="2171700" indent="-571500">
              <a:spcBef>
                <a:spcPts val="4800"/>
              </a:spcBef>
              <a:defRPr sz="4200"/>
            </a:lvl4pPr>
            <a:lvl5pPr marL="2616200" indent="-571500">
              <a:spcBef>
                <a:spcPts val="4800"/>
              </a:spcBef>
              <a:defRPr sz="4200"/>
            </a:lvl5pPr>
          </a:lstStyle>
          <a:p>
            <a:pPr lvl="0">
              <a:defRPr sz="1800"/>
            </a:pPr>
            <a:r>
              <a:rPr sz="4200"/>
              <a:t>Click to edit Master text styles</a:t>
            </a:r>
          </a:p>
          <a:p>
            <a:pPr lvl="1">
              <a:defRPr sz="1800"/>
            </a:pPr>
            <a:r>
              <a:rPr sz="4200"/>
              <a:t>Second level</a:t>
            </a:r>
          </a:p>
          <a:p>
            <a:pPr lvl="2">
              <a:defRPr sz="1800"/>
            </a:pPr>
            <a:r>
              <a:rPr sz="4200"/>
              <a:t>Third level</a:t>
            </a:r>
          </a:p>
          <a:p>
            <a:pPr lvl="3">
              <a:defRPr sz="1800"/>
            </a:pPr>
            <a:r>
              <a:rPr sz="4200"/>
              <a:t>Fourth level</a:t>
            </a:r>
          </a:p>
          <a:p>
            <a:pPr lvl="4">
              <a:defRPr sz="1800"/>
            </a:pPr>
            <a:r>
              <a:rPr sz="4200"/>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hape 15"/>
          <p:cNvSpPr>
            <a:spLocks noGrp="1"/>
          </p:cNvSpPr>
          <p:nvPr>
            <p:ph type="title"/>
          </p:nvPr>
        </p:nvSpPr>
        <p:spPr>
          <a:xfrm>
            <a:off x="1270000" y="7366000"/>
            <a:ext cx="10464800" cy="1701800"/>
          </a:xfrm>
          <a:prstGeom prst="rect">
            <a:avLst/>
          </a:prstGeom>
        </p:spPr>
        <p:txBody>
          <a:bodyPr/>
          <a:lstStyle/>
          <a:p>
            <a:pPr lvl="0">
              <a:defRPr sz="1800"/>
            </a:pPr>
            <a:r>
              <a:rPr sz="8400"/>
              <a:t>Click to edit Master title style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 name="Shape 17"/>
          <p:cNvSpPr>
            <a:spLocks noGrp="1"/>
          </p:cNvSpPr>
          <p:nvPr>
            <p:ph type="title"/>
          </p:nvPr>
        </p:nvSpPr>
        <p:spPr>
          <a:xfrm>
            <a:off x="1270000" y="7366000"/>
            <a:ext cx="10464800" cy="1701800"/>
          </a:xfrm>
          <a:prstGeom prst="rect">
            <a:avLst/>
          </a:prstGeom>
        </p:spPr>
        <p:txBody>
          <a:bodyPr/>
          <a:lstStyle/>
          <a:p>
            <a:pPr lvl="0">
              <a:defRPr sz="1800"/>
            </a:pPr>
            <a:r>
              <a:rPr sz="8400"/>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9" name="Shape 19"/>
          <p:cNvSpPr>
            <a:spLocks noGrp="1"/>
          </p:cNvSpPr>
          <p:nvPr>
            <p:ph type="body" idx="1"/>
          </p:nvPr>
        </p:nvSpPr>
        <p:spPr>
          <a:xfrm>
            <a:off x="635000" y="4787900"/>
            <a:ext cx="5867400" cy="4965700"/>
          </a:xfrm>
          <a:prstGeom prst="rect">
            <a:avLst/>
          </a:prstGeom>
        </p:spPr>
        <p:txBody>
          <a:bodyPr/>
          <a:lstStyle>
            <a:lvl1pPr marL="0" indent="0" algn="ctr">
              <a:spcBef>
                <a:spcPts val="0"/>
              </a:spcBef>
              <a:buSzTx/>
              <a:buFontTx/>
              <a:buNone/>
              <a:defRPr sz="3400"/>
            </a:lvl1pPr>
            <a:lvl2pPr marL="0" indent="0" algn="ctr">
              <a:spcBef>
                <a:spcPts val="0"/>
              </a:spcBef>
              <a:buSzTx/>
              <a:buFontTx/>
              <a:buNone/>
              <a:defRPr sz="3400"/>
            </a:lvl2pPr>
            <a:lvl3pPr marL="0" indent="0" algn="ctr">
              <a:spcBef>
                <a:spcPts val="0"/>
              </a:spcBef>
              <a:buSzTx/>
              <a:buFontTx/>
              <a:buNone/>
              <a:defRPr sz="3400"/>
            </a:lvl3pPr>
            <a:lvl4pPr marL="0" indent="0" algn="ctr">
              <a:spcBef>
                <a:spcPts val="0"/>
              </a:spcBef>
              <a:buSzTx/>
              <a:buFontTx/>
              <a:buNone/>
              <a:defRPr sz="3400"/>
            </a:lvl4pPr>
            <a:lvl5pPr marL="0" indent="0" algn="ctr">
              <a:spcBef>
                <a:spcPts val="0"/>
              </a:spcBef>
              <a:buSzTx/>
              <a:buFontTx/>
              <a:buNone/>
              <a:defRPr sz="3400"/>
            </a:lvl5pPr>
          </a:lstStyle>
          <a:p>
            <a:pPr lvl="0">
              <a:defRPr sz="1800"/>
            </a:pPr>
            <a:r>
              <a:rPr sz="3400"/>
              <a:t>Click to edit Master text styles</a:t>
            </a:r>
          </a:p>
          <a:p>
            <a:pPr lvl="1">
              <a:defRPr sz="1800"/>
            </a:pPr>
            <a:r>
              <a:rPr sz="3400"/>
              <a:t>Second level</a:t>
            </a:r>
          </a:p>
          <a:p>
            <a:pPr lvl="2">
              <a:defRPr sz="1800"/>
            </a:pPr>
            <a:r>
              <a:rPr sz="3400"/>
              <a:t>Third level</a:t>
            </a:r>
          </a:p>
          <a:p>
            <a:pPr lvl="3">
              <a:defRPr sz="1800"/>
            </a:pPr>
            <a:r>
              <a:rPr sz="3400"/>
              <a:t>Fourth level</a:t>
            </a:r>
          </a:p>
          <a:p>
            <a:pPr lvl="4">
              <a:defRPr sz="1800"/>
            </a:pPr>
            <a:r>
              <a:rPr sz="3400"/>
              <a:t>Fifth level</a:t>
            </a:r>
          </a:p>
        </p:txBody>
      </p:sp>
      <p:sp>
        <p:nvSpPr>
          <p:cNvPr id="20" name="Shape 20"/>
          <p:cNvSpPr>
            <a:spLocks noGrp="1"/>
          </p:cNvSpPr>
          <p:nvPr>
            <p:ph type="title"/>
          </p:nvPr>
        </p:nvSpPr>
        <p:spPr>
          <a:xfrm>
            <a:off x="635000" y="0"/>
            <a:ext cx="5867400" cy="4711700"/>
          </a:xfrm>
          <a:prstGeom prst="rect">
            <a:avLst/>
          </a:prstGeom>
        </p:spPr>
        <p:txBody>
          <a:bodyPr anchor="b"/>
          <a:lstStyle>
            <a:lvl1pPr>
              <a:defRPr sz="7000"/>
            </a:lvl1pPr>
          </a:lstStyle>
          <a:p>
            <a:pPr lvl="0">
              <a:defRPr sz="1800"/>
            </a:pPr>
            <a:r>
              <a:rPr sz="7000"/>
              <a:t>Click to edit Master title style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2" name="Shape 22"/>
          <p:cNvSpPr>
            <a:spLocks noGrp="1"/>
          </p:cNvSpPr>
          <p:nvPr>
            <p:ph type="body" idx="1"/>
          </p:nvPr>
        </p:nvSpPr>
        <p:spPr>
          <a:xfrm>
            <a:off x="635000" y="4787900"/>
            <a:ext cx="5867400" cy="4965700"/>
          </a:xfrm>
          <a:prstGeom prst="rect">
            <a:avLst/>
          </a:prstGeom>
        </p:spPr>
        <p:txBody>
          <a:bodyPr/>
          <a:lstStyle>
            <a:lvl1pPr marL="0" indent="0" algn="ctr">
              <a:spcBef>
                <a:spcPts val="0"/>
              </a:spcBef>
              <a:buSzTx/>
              <a:buFontTx/>
              <a:buNone/>
              <a:defRPr sz="3400"/>
            </a:lvl1pPr>
            <a:lvl2pPr marL="0" indent="0" algn="ctr">
              <a:spcBef>
                <a:spcPts val="0"/>
              </a:spcBef>
              <a:buSzTx/>
              <a:buFontTx/>
              <a:buNone/>
              <a:defRPr sz="3400"/>
            </a:lvl2pPr>
            <a:lvl3pPr marL="0" indent="0" algn="ctr">
              <a:spcBef>
                <a:spcPts val="0"/>
              </a:spcBef>
              <a:buSzTx/>
              <a:buFontTx/>
              <a:buNone/>
              <a:defRPr sz="3400"/>
            </a:lvl3pPr>
            <a:lvl4pPr marL="0" indent="0" algn="ctr">
              <a:spcBef>
                <a:spcPts val="0"/>
              </a:spcBef>
              <a:buSzTx/>
              <a:buFontTx/>
              <a:buNone/>
              <a:defRPr sz="3400"/>
            </a:lvl4pPr>
            <a:lvl5pPr marL="0" indent="0" algn="ctr">
              <a:spcBef>
                <a:spcPts val="0"/>
              </a:spcBef>
              <a:buSzTx/>
              <a:buFontTx/>
              <a:buNone/>
              <a:defRPr sz="3400"/>
            </a:lvl5pPr>
          </a:lstStyle>
          <a:p>
            <a:pPr lvl="0">
              <a:defRPr sz="1800"/>
            </a:pPr>
            <a:r>
              <a:rPr sz="3400"/>
              <a:t>Click to edit Master text styles</a:t>
            </a:r>
          </a:p>
          <a:p>
            <a:pPr lvl="1">
              <a:defRPr sz="1800"/>
            </a:pPr>
            <a:r>
              <a:rPr sz="3400"/>
              <a:t>Second level</a:t>
            </a:r>
          </a:p>
          <a:p>
            <a:pPr lvl="2">
              <a:defRPr sz="1800"/>
            </a:pPr>
            <a:r>
              <a:rPr sz="3400"/>
              <a:t>Third level</a:t>
            </a:r>
          </a:p>
          <a:p>
            <a:pPr lvl="3">
              <a:defRPr sz="1800"/>
            </a:pPr>
            <a:r>
              <a:rPr sz="3400"/>
              <a:t>Fourth level</a:t>
            </a:r>
          </a:p>
          <a:p>
            <a:pPr lvl="4">
              <a:defRPr sz="1800"/>
            </a:pPr>
            <a:r>
              <a:rPr sz="3400"/>
              <a:t>Fifth level</a:t>
            </a:r>
          </a:p>
        </p:txBody>
      </p:sp>
      <p:sp>
        <p:nvSpPr>
          <p:cNvPr id="23" name="Shape 23"/>
          <p:cNvSpPr>
            <a:spLocks noGrp="1"/>
          </p:cNvSpPr>
          <p:nvPr>
            <p:ph type="title"/>
          </p:nvPr>
        </p:nvSpPr>
        <p:spPr>
          <a:xfrm>
            <a:off x="635000" y="0"/>
            <a:ext cx="5867400" cy="4711700"/>
          </a:xfrm>
          <a:prstGeom prst="rect">
            <a:avLst/>
          </a:prstGeom>
        </p:spPr>
        <p:txBody>
          <a:bodyPr anchor="b"/>
          <a:lstStyle>
            <a:lvl1pPr>
              <a:defRPr sz="7000"/>
            </a:lvl1pPr>
          </a:lstStyle>
          <a:p>
            <a:pPr lvl="0">
              <a:defRPr sz="1800"/>
            </a:pPr>
            <a:r>
              <a:rPr sz="7000"/>
              <a:t>Click to edit Master title style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Shape 25"/>
          <p:cNvSpPr>
            <a:spLocks noGrp="1"/>
          </p:cNvSpPr>
          <p:nvPr>
            <p:ph type="title"/>
          </p:nvPr>
        </p:nvSpPr>
        <p:spPr>
          <a:xfrm>
            <a:off x="1270000" y="254000"/>
            <a:ext cx="10464800" cy="2438400"/>
          </a:xfrm>
          <a:prstGeom prst="rect">
            <a:avLst/>
          </a:prstGeom>
        </p:spPr>
        <p:txBody>
          <a:bodyPr/>
          <a:lstStyle/>
          <a:p>
            <a:pPr lvl="0">
              <a:defRPr sz="1800"/>
            </a:pPr>
            <a:r>
              <a:rPr sz="8400"/>
              <a:t>Click to edit Master title style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177800"/>
            <a:ext cx="10464800" cy="259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8400"/>
              <a:t>Click to edit Master title style</a:t>
            </a:r>
          </a:p>
        </p:txBody>
      </p:sp>
      <p:sp>
        <p:nvSpPr>
          <p:cNvPr id="3" name="Shape 3"/>
          <p:cNvSpPr>
            <a:spLocks noGrp="1"/>
          </p:cNvSpPr>
          <p:nvPr>
            <p:ph type="body" idx="1"/>
          </p:nvPr>
        </p:nvSpPr>
        <p:spPr>
          <a:xfrm>
            <a:off x="1270000" y="2768600"/>
            <a:ext cx="10464800" cy="698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a:defRPr sz="8400">
          <a:latin typeface="Gill Sans"/>
          <a:ea typeface="Gill Sans"/>
          <a:cs typeface="Gill Sans"/>
          <a:sym typeface="Gill Sans"/>
        </a:defRPr>
      </a:lvl1pPr>
      <a:lvl2pPr algn="ctr">
        <a:defRPr sz="8400">
          <a:latin typeface="Gill Sans"/>
          <a:ea typeface="Gill Sans"/>
          <a:cs typeface="Gill Sans"/>
          <a:sym typeface="Gill Sans"/>
        </a:defRPr>
      </a:lvl2pPr>
      <a:lvl3pPr algn="ctr">
        <a:defRPr sz="8400">
          <a:latin typeface="Gill Sans"/>
          <a:ea typeface="Gill Sans"/>
          <a:cs typeface="Gill Sans"/>
          <a:sym typeface="Gill Sans"/>
        </a:defRPr>
      </a:lvl3pPr>
      <a:lvl4pPr algn="ctr">
        <a:defRPr sz="8400">
          <a:latin typeface="Gill Sans"/>
          <a:ea typeface="Gill Sans"/>
          <a:cs typeface="Gill Sans"/>
          <a:sym typeface="Gill Sans"/>
        </a:defRPr>
      </a:lvl4pPr>
      <a:lvl5pPr algn="ctr">
        <a:defRPr sz="8400">
          <a:latin typeface="Gill Sans"/>
          <a:ea typeface="Gill Sans"/>
          <a:cs typeface="Gill Sans"/>
          <a:sym typeface="Gill Sans"/>
        </a:defRPr>
      </a:lvl5pPr>
      <a:lvl6pPr indent="457200" algn="ctr">
        <a:defRPr sz="8400">
          <a:latin typeface="Gill Sans"/>
          <a:ea typeface="Gill Sans"/>
          <a:cs typeface="Gill Sans"/>
          <a:sym typeface="Gill Sans"/>
        </a:defRPr>
      </a:lvl6pPr>
      <a:lvl7pPr indent="914400" algn="ctr">
        <a:defRPr sz="8400">
          <a:latin typeface="Gill Sans"/>
          <a:ea typeface="Gill Sans"/>
          <a:cs typeface="Gill Sans"/>
          <a:sym typeface="Gill Sans"/>
        </a:defRPr>
      </a:lvl7pPr>
      <a:lvl8pPr indent="1371600" algn="ctr">
        <a:defRPr sz="8400">
          <a:latin typeface="Gill Sans"/>
          <a:ea typeface="Gill Sans"/>
          <a:cs typeface="Gill Sans"/>
          <a:sym typeface="Gill Sans"/>
        </a:defRPr>
      </a:lvl8pPr>
      <a:lvl9pPr indent="1828800" algn="ctr">
        <a:defRPr sz="8400">
          <a:latin typeface="Gill Sans"/>
          <a:ea typeface="Gill Sans"/>
          <a:cs typeface="Gill Sans"/>
          <a:sym typeface="Gill Sans"/>
        </a:defRPr>
      </a:lvl9pPr>
    </p:titleStyle>
    <p:bodyStyle>
      <a:lvl1pPr marL="760412" indent="-493712">
        <a:spcBef>
          <a:spcPts val="3800"/>
        </a:spcBef>
        <a:buSzPct val="171000"/>
        <a:buFont typeface="Gill Sans"/>
        <a:buChar char="•"/>
        <a:defRPr sz="3200">
          <a:latin typeface="Gill Sans"/>
          <a:ea typeface="Gill Sans"/>
          <a:cs typeface="Gill Sans"/>
          <a:sym typeface="Gill Sans"/>
        </a:defRPr>
      </a:lvl1pPr>
      <a:lvl2pPr marL="1204912" indent="-493712">
        <a:spcBef>
          <a:spcPts val="3800"/>
        </a:spcBef>
        <a:buSzPct val="171000"/>
        <a:buFont typeface="Gill Sans"/>
        <a:buChar char="•"/>
        <a:defRPr sz="3200">
          <a:latin typeface="Gill Sans"/>
          <a:ea typeface="Gill Sans"/>
          <a:cs typeface="Gill Sans"/>
          <a:sym typeface="Gill Sans"/>
        </a:defRPr>
      </a:lvl2pPr>
      <a:lvl3pPr marL="1649412" indent="-493712">
        <a:spcBef>
          <a:spcPts val="3800"/>
        </a:spcBef>
        <a:buSzPct val="171000"/>
        <a:buFont typeface="Gill Sans"/>
        <a:buChar char="•"/>
        <a:defRPr sz="3200">
          <a:latin typeface="Gill Sans"/>
          <a:ea typeface="Gill Sans"/>
          <a:cs typeface="Gill Sans"/>
          <a:sym typeface="Gill Sans"/>
        </a:defRPr>
      </a:lvl3pPr>
      <a:lvl4pPr marL="2093912" indent="-493712">
        <a:spcBef>
          <a:spcPts val="3800"/>
        </a:spcBef>
        <a:buSzPct val="171000"/>
        <a:buFont typeface="Gill Sans"/>
        <a:buChar char="•"/>
        <a:defRPr sz="3200">
          <a:latin typeface="Gill Sans"/>
          <a:ea typeface="Gill Sans"/>
          <a:cs typeface="Gill Sans"/>
          <a:sym typeface="Gill Sans"/>
        </a:defRPr>
      </a:lvl4pPr>
      <a:lvl5pPr marL="2538412" indent="-493712">
        <a:spcBef>
          <a:spcPts val="3800"/>
        </a:spcBef>
        <a:buSzPct val="171000"/>
        <a:buFont typeface="Gill Sans"/>
        <a:buChar char="•"/>
        <a:defRPr sz="3200">
          <a:latin typeface="Gill Sans"/>
          <a:ea typeface="Gill Sans"/>
          <a:cs typeface="Gill Sans"/>
          <a:sym typeface="Gill Sans"/>
        </a:defRPr>
      </a:lvl5pPr>
      <a:lvl6pPr marL="2995612" indent="-493712">
        <a:spcBef>
          <a:spcPts val="3800"/>
        </a:spcBef>
        <a:buSzPct val="171000"/>
        <a:buFont typeface="Gill Sans"/>
        <a:buChar char="•"/>
        <a:defRPr sz="3200">
          <a:latin typeface="Gill Sans"/>
          <a:ea typeface="Gill Sans"/>
          <a:cs typeface="Gill Sans"/>
          <a:sym typeface="Gill Sans"/>
        </a:defRPr>
      </a:lvl6pPr>
      <a:lvl7pPr marL="3452812" indent="-493712">
        <a:spcBef>
          <a:spcPts val="3800"/>
        </a:spcBef>
        <a:buSzPct val="171000"/>
        <a:buFont typeface="Gill Sans"/>
        <a:buChar char="•"/>
        <a:defRPr sz="3200">
          <a:latin typeface="Gill Sans"/>
          <a:ea typeface="Gill Sans"/>
          <a:cs typeface="Gill Sans"/>
          <a:sym typeface="Gill Sans"/>
        </a:defRPr>
      </a:lvl7pPr>
      <a:lvl8pPr marL="3910012" indent="-493712">
        <a:spcBef>
          <a:spcPts val="3800"/>
        </a:spcBef>
        <a:buSzPct val="171000"/>
        <a:buFont typeface="Gill Sans"/>
        <a:buChar char="•"/>
        <a:defRPr sz="3200">
          <a:latin typeface="Gill Sans"/>
          <a:ea typeface="Gill Sans"/>
          <a:cs typeface="Gill Sans"/>
          <a:sym typeface="Gill Sans"/>
        </a:defRPr>
      </a:lvl8pPr>
      <a:lvl9pPr marL="4367212" indent="-493712">
        <a:spcBef>
          <a:spcPts val="3800"/>
        </a:spcBef>
        <a:buSzPct val="171000"/>
        <a:buFont typeface="Gill Sans"/>
        <a:buChar char="•"/>
        <a:defRPr sz="3200">
          <a:latin typeface="Gill Sans"/>
          <a:ea typeface="Gill Sans"/>
          <a:cs typeface="Gill Sans"/>
          <a:sym typeface="Gill Sans"/>
        </a:defRPr>
      </a:lvl9pPr>
    </p:bodyStyle>
    <p:otherStyle>
      <a:lvl1pPr algn="r">
        <a:defRPr sz="1200">
          <a:solidFill>
            <a:schemeClr val="tx1"/>
          </a:solidFill>
          <a:latin typeface="+mn-lt"/>
          <a:ea typeface="+mn-ea"/>
          <a:cs typeface="+mn-cs"/>
          <a:sym typeface="Gill Sans"/>
        </a:defRPr>
      </a:lvl1pPr>
      <a:lvl2pPr indent="457200" algn="r">
        <a:defRPr sz="1200">
          <a:solidFill>
            <a:schemeClr val="tx1"/>
          </a:solidFill>
          <a:latin typeface="+mn-lt"/>
          <a:ea typeface="+mn-ea"/>
          <a:cs typeface="+mn-cs"/>
          <a:sym typeface="Gill Sans"/>
        </a:defRPr>
      </a:lvl2pPr>
      <a:lvl3pPr indent="914400" algn="r">
        <a:defRPr sz="1200">
          <a:solidFill>
            <a:schemeClr val="tx1"/>
          </a:solidFill>
          <a:latin typeface="+mn-lt"/>
          <a:ea typeface="+mn-ea"/>
          <a:cs typeface="+mn-cs"/>
          <a:sym typeface="Gill Sans"/>
        </a:defRPr>
      </a:lvl3pPr>
      <a:lvl4pPr indent="1371600" algn="r">
        <a:defRPr sz="1200">
          <a:solidFill>
            <a:schemeClr val="tx1"/>
          </a:solidFill>
          <a:latin typeface="+mn-lt"/>
          <a:ea typeface="+mn-ea"/>
          <a:cs typeface="+mn-cs"/>
          <a:sym typeface="Gill Sans"/>
        </a:defRPr>
      </a:lvl4pPr>
      <a:lvl5pPr indent="1828800" algn="r">
        <a:defRPr sz="1200">
          <a:solidFill>
            <a:schemeClr val="tx1"/>
          </a:solidFill>
          <a:latin typeface="+mn-lt"/>
          <a:ea typeface="+mn-ea"/>
          <a:cs typeface="+mn-cs"/>
          <a:sym typeface="Gill Sans"/>
        </a:defRPr>
      </a:lvl5pPr>
      <a:lvl6pPr algn="r">
        <a:defRPr sz="1200">
          <a:solidFill>
            <a:schemeClr val="tx1"/>
          </a:solidFill>
          <a:latin typeface="+mn-lt"/>
          <a:ea typeface="+mn-ea"/>
          <a:cs typeface="+mn-cs"/>
          <a:sym typeface="Gill Sans"/>
        </a:defRPr>
      </a:lvl6pPr>
      <a:lvl7pPr algn="r">
        <a:defRPr sz="1200">
          <a:solidFill>
            <a:schemeClr val="tx1"/>
          </a:solidFill>
          <a:latin typeface="+mn-lt"/>
          <a:ea typeface="+mn-ea"/>
          <a:cs typeface="+mn-cs"/>
          <a:sym typeface="Gill Sans"/>
        </a:defRPr>
      </a:lvl7pPr>
      <a:lvl8pPr algn="r">
        <a:defRPr sz="1200">
          <a:solidFill>
            <a:schemeClr val="tx1"/>
          </a:solidFill>
          <a:latin typeface="+mn-lt"/>
          <a:ea typeface="+mn-ea"/>
          <a:cs typeface="+mn-cs"/>
          <a:sym typeface="Gill Sans"/>
        </a:defRPr>
      </a:lvl8pPr>
      <a:lvl9pPr algn="r">
        <a:defRPr sz="12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876299" y="584200"/>
            <a:ext cx="10464802" cy="336550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r>
              <a:rPr sz="6400">
                <a:solidFill>
                  <a:srgbClr val="D90B00"/>
                </a:solidFill>
              </a:rPr>
              <a:t>La independencia de México</a:t>
            </a:r>
          </a:p>
          <a:p>
            <a:pPr lvl="0">
              <a:spcBef>
                <a:spcPts val="2400"/>
              </a:spcBef>
              <a:defRPr sz="1800"/>
            </a:pPr>
            <a:r>
              <a:rPr sz="6400">
                <a:solidFill>
                  <a:srgbClr val="008040"/>
                </a:solidFill>
              </a:rPr>
              <a:t>el 16 de septiembre </a:t>
            </a:r>
          </a:p>
        </p:txBody>
      </p:sp>
      <p:sp>
        <p:nvSpPr>
          <p:cNvPr id="43" name="Shape 43"/>
          <p:cNvSpPr>
            <a:spLocks noGrp="1"/>
          </p:cNvSpPr>
          <p:nvPr>
            <p:ph type="body" idx="1"/>
          </p:nvPr>
        </p:nvSpPr>
        <p:spPr>
          <a:xfrm>
            <a:off x="-622301" y="11315700"/>
            <a:ext cx="10464802" cy="5715000"/>
          </a:xfrm>
          <a:prstGeom prst="rect">
            <a:avLst/>
          </a:prstGeom>
          <a:extLst>
            <a:ext uri="{C572A759-6A51-4108-AA02-DFA0A04FC94B}">
              <ma14:wrappingTextBoxFlag xmlns:ma14="http://schemas.microsoft.com/office/mac/drawingml/2011/main" val="1"/>
            </a:ext>
          </a:extLst>
        </p:spPr>
        <p:txBody>
          <a:bodyPr lIns="0" tIns="0" rIns="0" bIns="0">
            <a:normAutofit/>
          </a:bodyPr>
          <a:lstStyle/>
          <a:p>
            <a:pPr marL="0" lvl="0" indent="0">
              <a:spcBef>
                <a:spcPts val="2400"/>
              </a:spcBef>
              <a:buSzTx/>
              <a:buNone/>
              <a:defRPr sz="1800"/>
            </a:pPr>
            <a:endParaRPr sz="4200"/>
          </a:p>
          <a:p>
            <a:pPr marL="0" lvl="0" indent="0">
              <a:spcBef>
                <a:spcPts val="2400"/>
              </a:spcBef>
              <a:buSzTx/>
              <a:buNone/>
              <a:defRPr sz="1800"/>
            </a:pPr>
            <a:endParaRPr sz="4200"/>
          </a:p>
          <a:p>
            <a:pPr marL="0" lvl="0" indent="0">
              <a:spcBef>
                <a:spcPts val="2400"/>
              </a:spcBef>
              <a:buSzTx/>
              <a:buNone/>
              <a:defRPr sz="1800"/>
            </a:pPr>
            <a:endParaRPr sz="4200"/>
          </a:p>
          <a:p>
            <a:pPr marL="0" lvl="0" indent="0">
              <a:spcBef>
                <a:spcPts val="2400"/>
              </a:spcBef>
              <a:buSzTx/>
              <a:buNone/>
              <a:defRPr sz="1800"/>
            </a:pPr>
            <a:endParaRPr sz="4200"/>
          </a:p>
          <a:p>
            <a:pPr marL="0" lvl="0" indent="0">
              <a:spcBef>
                <a:spcPts val="2400"/>
              </a:spcBef>
              <a:buSzTx/>
              <a:buNone/>
              <a:defRPr sz="1800"/>
            </a:pPr>
            <a:endParaRPr sz="4200"/>
          </a:p>
        </p:txBody>
      </p:sp>
      <p:pic>
        <p:nvPicPr>
          <p:cNvPr id="44" name="image.jpg"/>
          <p:cNvPicPr/>
          <p:nvPr/>
        </p:nvPicPr>
        <p:blipFill>
          <a:blip r:embed="rId2">
            <a:extLst/>
          </a:blip>
          <a:stretch>
            <a:fillRect/>
          </a:stretch>
        </p:blipFill>
        <p:spPr>
          <a:xfrm>
            <a:off x="7645400" y="4140200"/>
            <a:ext cx="3263900" cy="2430463"/>
          </a:xfrm>
          <a:prstGeom prst="rect">
            <a:avLst/>
          </a:prstGeom>
          <a:ln w="12700">
            <a:miter lim="400000"/>
          </a:ln>
        </p:spPr>
      </p:pic>
      <p:pic>
        <p:nvPicPr>
          <p:cNvPr id="45" name="image.jpg"/>
          <p:cNvPicPr/>
          <p:nvPr/>
        </p:nvPicPr>
        <p:blipFill>
          <a:blip r:embed="rId3">
            <a:extLst/>
          </a:blip>
          <a:stretch>
            <a:fillRect/>
          </a:stretch>
        </p:blipFill>
        <p:spPr>
          <a:xfrm>
            <a:off x="1417637" y="4368800"/>
            <a:ext cx="5186363" cy="4152900"/>
          </a:xfrm>
          <a:prstGeom prst="rect">
            <a:avLst/>
          </a:prstGeom>
          <a:ln w="12700">
            <a:miter lim="400000"/>
          </a:ln>
        </p:spPr>
      </p:pic>
      <p:sp>
        <p:nvSpPr>
          <p:cNvPr id="46" name="Shape 46"/>
          <p:cNvSpPr/>
          <p:nvPr/>
        </p:nvSpPr>
        <p:spPr>
          <a:xfrm>
            <a:off x="388937" y="561975"/>
            <a:ext cx="44451" cy="8286750"/>
          </a:xfrm>
          <a:prstGeom prst="line">
            <a:avLst/>
          </a:prstGeom>
          <a:ln w="76200">
            <a:solidFill>
              <a:srgbClr val="FF0000">
                <a:alpha val="86999"/>
              </a:srgbClr>
            </a:solidFill>
            <a:miter/>
          </a:ln>
        </p:spPr>
        <p:txBody>
          <a:bodyPr lIns="0" tIns="0" rIns="0" bIns="0"/>
          <a:lstStyle/>
          <a:p>
            <a:pPr lvl="0" defTabSz="457200">
              <a:defRPr>
                <a:latin typeface="+mj-lt"/>
                <a:ea typeface="+mj-ea"/>
                <a:cs typeface="+mj-cs"/>
                <a:sym typeface="Helvetica"/>
              </a:defRPr>
            </a:pPr>
            <a:endParaRPr/>
          </a:p>
        </p:txBody>
      </p:sp>
      <p:sp>
        <p:nvSpPr>
          <p:cNvPr id="47" name="Shape 47"/>
          <p:cNvSpPr/>
          <p:nvPr/>
        </p:nvSpPr>
        <p:spPr>
          <a:xfrm flipV="1">
            <a:off x="461962" y="447674"/>
            <a:ext cx="11603038" cy="19051"/>
          </a:xfrm>
          <a:prstGeom prst="line">
            <a:avLst/>
          </a:prstGeom>
          <a:ln w="101600">
            <a:solidFill>
              <a:srgbClr val="008000"/>
            </a:solidFill>
            <a:miter/>
          </a:ln>
        </p:spPr>
        <p:txBody>
          <a:bodyPr lIns="0" tIns="0" rIns="0" bIns="0"/>
          <a:lstStyle/>
          <a:p>
            <a:pPr lvl="0" defTabSz="457200">
              <a:defRPr>
                <a:latin typeface="+mj-lt"/>
                <a:ea typeface="+mj-ea"/>
                <a:cs typeface="+mj-cs"/>
                <a:sym typeface="Helvetica"/>
              </a:defRPr>
            </a:pPr>
            <a:endParaRPr/>
          </a:p>
        </p:txBody>
      </p:sp>
      <p:sp>
        <p:nvSpPr>
          <p:cNvPr id="48" name="Shape 48"/>
          <p:cNvSpPr/>
          <p:nvPr/>
        </p:nvSpPr>
        <p:spPr>
          <a:xfrm flipV="1">
            <a:off x="12136437" y="546099"/>
            <a:ext cx="77789" cy="8447089"/>
          </a:xfrm>
          <a:prstGeom prst="line">
            <a:avLst/>
          </a:prstGeom>
          <a:ln w="88900">
            <a:solidFill>
              <a:srgbClr val="FF0000"/>
            </a:solidFill>
            <a:miter/>
          </a:ln>
        </p:spPr>
        <p:txBody>
          <a:bodyPr lIns="0" tIns="0" rIns="0" bIns="0"/>
          <a:lstStyle/>
          <a:p>
            <a:pPr lvl="0" defTabSz="457200">
              <a:defRPr>
                <a:latin typeface="+mj-lt"/>
                <a:ea typeface="+mj-ea"/>
                <a:cs typeface="+mj-cs"/>
                <a:sym typeface="Helvetica"/>
              </a:defRPr>
            </a:pPr>
            <a:endParaRPr/>
          </a:p>
        </p:txBody>
      </p:sp>
      <p:sp>
        <p:nvSpPr>
          <p:cNvPr id="49" name="Shape 49"/>
          <p:cNvSpPr/>
          <p:nvPr/>
        </p:nvSpPr>
        <p:spPr>
          <a:xfrm>
            <a:off x="409574" y="9078912"/>
            <a:ext cx="11710989" cy="96839"/>
          </a:xfrm>
          <a:prstGeom prst="line">
            <a:avLst/>
          </a:prstGeom>
          <a:ln w="101600">
            <a:solidFill>
              <a:srgbClr val="008000"/>
            </a:solidFill>
            <a:miter/>
          </a:ln>
        </p:spPr>
        <p:txBody>
          <a:bodyPr lIns="0" tIns="0" rIns="0" bIns="0"/>
          <a:lstStyle/>
          <a:p>
            <a:pPr lvl="0" defTabSz="457200">
              <a:defRPr>
                <a:latin typeface="+mj-lt"/>
                <a:ea typeface="+mj-ea"/>
                <a:cs typeface="+mj-cs"/>
                <a:sym typeface="Helvetica"/>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1066799" y="7416800"/>
            <a:ext cx="10464802" cy="1041400"/>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3600"/>
            </a:lvl1pPr>
          </a:lstStyle>
          <a:p>
            <a:pPr lvl="0">
              <a:defRPr sz="1800"/>
            </a:pPr>
            <a:r>
              <a:rPr lang="es-ES" sz="4800" dirty="0" smtClean="0"/>
              <a:t>Unos</a:t>
            </a:r>
            <a:r>
              <a:rPr sz="4800" dirty="0" smtClean="0"/>
              <a:t> </a:t>
            </a:r>
            <a:r>
              <a:rPr sz="4800" dirty="0"/>
              <a:t>charros montan a caballo.</a:t>
            </a:r>
          </a:p>
        </p:txBody>
      </p:sp>
      <p:pic>
        <p:nvPicPr>
          <p:cNvPr id="60" name="image.jpg"/>
          <p:cNvPicPr/>
          <p:nvPr/>
        </p:nvPicPr>
        <p:blipFill>
          <a:blip r:embed="rId2">
            <a:extLst/>
          </a:blip>
          <a:stretch>
            <a:fillRect/>
          </a:stretch>
        </p:blipFill>
        <p:spPr>
          <a:xfrm>
            <a:off x="6426200" y="2371725"/>
            <a:ext cx="5575300" cy="4181475"/>
          </a:xfrm>
          <a:prstGeom prst="rect">
            <a:avLst/>
          </a:prstGeom>
          <a:ln w="12700">
            <a:miter lim="400000"/>
          </a:ln>
        </p:spPr>
      </p:pic>
      <p:pic>
        <p:nvPicPr>
          <p:cNvPr id="61" name="image.jpg"/>
          <p:cNvPicPr/>
          <p:nvPr/>
        </p:nvPicPr>
        <p:blipFill>
          <a:blip r:embed="rId3">
            <a:extLst/>
          </a:blip>
          <a:stretch>
            <a:fillRect/>
          </a:stretch>
        </p:blipFill>
        <p:spPr>
          <a:xfrm>
            <a:off x="1003300" y="2636837"/>
            <a:ext cx="4673600" cy="3649663"/>
          </a:xfrm>
          <a:prstGeom prst="rect">
            <a:avLst/>
          </a:prstGeom>
          <a:ln w="12700">
            <a:miter lim="400000"/>
          </a:ln>
        </p:spPr>
      </p:pic>
      <p:sp>
        <p:nvSpPr>
          <p:cNvPr id="62" name="Shape 62"/>
          <p:cNvSpPr/>
          <p:nvPr/>
        </p:nvSpPr>
        <p:spPr>
          <a:xfrm>
            <a:off x="2465387" y="800497"/>
            <a:ext cx="7937501" cy="123110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7200"/>
            </a:lvl1pPr>
          </a:lstStyle>
          <a:p>
            <a:pPr lvl="0">
              <a:defRPr sz="1800"/>
            </a:pPr>
            <a:r>
              <a:rPr lang="es-ES" sz="8000" dirty="0" smtClean="0"/>
              <a:t>Unos</a:t>
            </a:r>
            <a:r>
              <a:rPr sz="7200" dirty="0" smtClean="0"/>
              <a:t> </a:t>
            </a:r>
            <a:r>
              <a:rPr sz="7200" dirty="0"/>
              <a:t>Charros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1269999" y="254000"/>
            <a:ext cx="10464802" cy="880110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r>
              <a:rPr sz="7200" dirty="0"/>
              <a:t>Los Mariachis</a:t>
            </a:r>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a:p>
            <a:pPr lvl="0">
              <a:defRPr sz="1800"/>
            </a:pPr>
            <a:endParaRPr sz="7200" dirty="0"/>
          </a:p>
        </p:txBody>
      </p:sp>
      <p:pic>
        <p:nvPicPr>
          <p:cNvPr id="65" name="image.jpg"/>
          <p:cNvPicPr/>
          <p:nvPr/>
        </p:nvPicPr>
        <p:blipFill>
          <a:blip r:embed="rId2">
            <a:extLst/>
          </a:blip>
          <a:stretch>
            <a:fillRect/>
          </a:stretch>
        </p:blipFill>
        <p:spPr>
          <a:xfrm>
            <a:off x="6172200" y="1943100"/>
            <a:ext cx="5957337" cy="4495800"/>
          </a:xfrm>
          <a:prstGeom prst="rect">
            <a:avLst/>
          </a:prstGeom>
          <a:ln w="12700">
            <a:miter lim="400000"/>
          </a:ln>
        </p:spPr>
      </p:pic>
      <p:pic>
        <p:nvPicPr>
          <p:cNvPr id="66" name="image.jpg"/>
          <p:cNvPicPr/>
          <p:nvPr/>
        </p:nvPicPr>
        <p:blipFill>
          <a:blip r:embed="rId3">
            <a:extLst/>
          </a:blip>
          <a:stretch>
            <a:fillRect/>
          </a:stretch>
        </p:blipFill>
        <p:spPr>
          <a:xfrm>
            <a:off x="1269998" y="2808514"/>
            <a:ext cx="4749801" cy="3528786"/>
          </a:xfrm>
          <a:prstGeom prst="rect">
            <a:avLst/>
          </a:prstGeom>
          <a:ln w="12700">
            <a:miter lim="400000"/>
          </a:ln>
        </p:spPr>
      </p:pic>
      <p:sp>
        <p:nvSpPr>
          <p:cNvPr id="67" name="Shape 67"/>
          <p:cNvSpPr/>
          <p:nvPr/>
        </p:nvSpPr>
        <p:spPr>
          <a:xfrm>
            <a:off x="587526" y="7452152"/>
            <a:ext cx="11131252" cy="83099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sz="4200"/>
            </a:lvl1pPr>
          </a:lstStyle>
          <a:p>
            <a:pPr lvl="0">
              <a:defRPr sz="1800"/>
            </a:pPr>
            <a:r>
              <a:rPr lang="es-ES" sz="5400" dirty="0" smtClean="0"/>
              <a:t>Unos </a:t>
            </a:r>
            <a:r>
              <a:rPr sz="5400" dirty="0" smtClean="0"/>
              <a:t>mariachis </a:t>
            </a:r>
            <a:r>
              <a:rPr sz="5400" dirty="0"/>
              <a:t>tocan </a:t>
            </a:r>
            <a:r>
              <a:rPr lang="es-ES" sz="5400" dirty="0" smtClean="0"/>
              <a:t>sus</a:t>
            </a:r>
            <a:r>
              <a:rPr sz="5400" dirty="0" smtClean="0"/>
              <a:t> </a:t>
            </a:r>
            <a:r>
              <a:rPr sz="5400" dirty="0"/>
              <a:t>instrumentos</a:t>
            </a:r>
            <a:r>
              <a:rPr sz="4200" dirty="0"/>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1269999" y="254000"/>
            <a:ext cx="10464802" cy="243840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r>
              <a:rPr sz="8400"/>
              <a:t>El Baile Foklórico</a:t>
            </a:r>
          </a:p>
        </p:txBody>
      </p:sp>
      <p:pic>
        <p:nvPicPr>
          <p:cNvPr id="70" name="image.jpg"/>
          <p:cNvPicPr/>
          <p:nvPr/>
        </p:nvPicPr>
        <p:blipFill>
          <a:blip r:embed="rId2">
            <a:extLst/>
          </a:blip>
          <a:stretch>
            <a:fillRect/>
          </a:stretch>
        </p:blipFill>
        <p:spPr>
          <a:xfrm>
            <a:off x="6892925" y="2552700"/>
            <a:ext cx="6480175" cy="5003800"/>
          </a:xfrm>
          <a:prstGeom prst="rect">
            <a:avLst/>
          </a:prstGeom>
          <a:ln w="12700">
            <a:miter lim="400000"/>
          </a:ln>
        </p:spPr>
      </p:pic>
      <p:pic>
        <p:nvPicPr>
          <p:cNvPr id="71" name="image.jpg"/>
          <p:cNvPicPr/>
          <p:nvPr/>
        </p:nvPicPr>
        <p:blipFill>
          <a:blip r:embed="rId3">
            <a:extLst/>
          </a:blip>
          <a:stretch>
            <a:fillRect/>
          </a:stretch>
        </p:blipFill>
        <p:spPr>
          <a:xfrm>
            <a:off x="225425" y="2895600"/>
            <a:ext cx="7650163" cy="3136900"/>
          </a:xfrm>
          <a:prstGeom prst="rect">
            <a:avLst/>
          </a:prstGeom>
          <a:ln w="12700">
            <a:miter lim="400000"/>
          </a:ln>
        </p:spPr>
      </p:pic>
      <p:sp>
        <p:nvSpPr>
          <p:cNvPr id="72" name="Shape 72"/>
          <p:cNvSpPr/>
          <p:nvPr/>
        </p:nvSpPr>
        <p:spPr>
          <a:xfrm>
            <a:off x="788987" y="7004050"/>
            <a:ext cx="6019801" cy="1244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4200"/>
            </a:lvl1pPr>
          </a:lstStyle>
          <a:p>
            <a:pPr lvl="0">
              <a:defRPr sz="1800"/>
            </a:pPr>
            <a:r>
              <a:rPr sz="4200"/>
              <a:t>Las chicas y los chicos bailan.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1269999" y="254000"/>
            <a:ext cx="10464802" cy="754380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lgn="l">
              <a:defRPr sz="1800"/>
            </a:pPr>
            <a:r>
              <a:rPr lang="es-ES" sz="3600" dirty="0" smtClean="0">
                <a:latin typeface="Gill Sans MT"/>
                <a:ea typeface="Gill Sans MT"/>
                <a:cs typeface="Gill Sans MT"/>
                <a:sym typeface="Gill Sans MT"/>
              </a:rPr>
              <a:t>Para celebra siempre hay mucha </a:t>
            </a:r>
            <a:r>
              <a:rPr sz="3600" dirty="0" smtClean="0">
                <a:latin typeface="Gill Sans MT"/>
                <a:ea typeface="Gill Sans MT"/>
                <a:cs typeface="Gill Sans MT"/>
                <a:sym typeface="Gill Sans MT"/>
              </a:rPr>
              <a:t>comida </a:t>
            </a:r>
            <a:r>
              <a:rPr sz="3600" dirty="0">
                <a:latin typeface="Gill Sans MT"/>
                <a:ea typeface="Gill Sans MT"/>
                <a:cs typeface="Gill Sans MT"/>
                <a:sym typeface="Gill Sans MT"/>
              </a:rPr>
              <a:t>mexicana: el posole, las enchiladas, los tamales, y los buñuelos.</a:t>
            </a: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a:p>
            <a:pPr lvl="0" algn="l">
              <a:defRPr sz="1800"/>
            </a:pPr>
            <a:endParaRPr sz="1600" dirty="0">
              <a:latin typeface="Gill Sans MT"/>
              <a:ea typeface="Gill Sans MT"/>
              <a:cs typeface="Gill Sans MT"/>
              <a:sym typeface="Gill Sans MT"/>
            </a:endParaRPr>
          </a:p>
        </p:txBody>
      </p:sp>
      <p:pic>
        <p:nvPicPr>
          <p:cNvPr id="75" name="image.jpg"/>
          <p:cNvPicPr/>
          <p:nvPr/>
        </p:nvPicPr>
        <p:blipFill>
          <a:blip r:embed="rId2">
            <a:extLst/>
          </a:blip>
          <a:stretch>
            <a:fillRect/>
          </a:stretch>
        </p:blipFill>
        <p:spPr>
          <a:xfrm>
            <a:off x="1168400" y="11087100"/>
            <a:ext cx="5359400" cy="3327400"/>
          </a:xfrm>
          <a:prstGeom prst="rect">
            <a:avLst/>
          </a:prstGeom>
          <a:ln w="12700">
            <a:miter lim="400000"/>
          </a:ln>
        </p:spPr>
      </p:pic>
      <p:pic>
        <p:nvPicPr>
          <p:cNvPr id="76" name="image.jpg"/>
          <p:cNvPicPr/>
          <p:nvPr/>
        </p:nvPicPr>
        <p:blipFill>
          <a:blip r:embed="rId3">
            <a:extLst/>
          </a:blip>
          <a:stretch>
            <a:fillRect/>
          </a:stretch>
        </p:blipFill>
        <p:spPr>
          <a:xfrm>
            <a:off x="4305300" y="6396037"/>
            <a:ext cx="3873500" cy="2963863"/>
          </a:xfrm>
          <a:prstGeom prst="rect">
            <a:avLst/>
          </a:prstGeom>
          <a:ln w="12700">
            <a:miter lim="400000"/>
          </a:ln>
        </p:spPr>
      </p:pic>
      <p:pic>
        <p:nvPicPr>
          <p:cNvPr id="77" name="image.jpg"/>
          <p:cNvPicPr/>
          <p:nvPr/>
        </p:nvPicPr>
        <p:blipFill>
          <a:blip r:embed="rId4">
            <a:extLst/>
          </a:blip>
          <a:stretch>
            <a:fillRect/>
          </a:stretch>
        </p:blipFill>
        <p:spPr>
          <a:xfrm>
            <a:off x="7213600" y="2192337"/>
            <a:ext cx="4800600" cy="4233863"/>
          </a:xfrm>
          <a:prstGeom prst="rect">
            <a:avLst/>
          </a:prstGeom>
          <a:ln w="12700">
            <a:miter lim="400000"/>
          </a:ln>
        </p:spPr>
      </p:pic>
      <p:pic>
        <p:nvPicPr>
          <p:cNvPr id="78" name="image.jpg"/>
          <p:cNvPicPr/>
          <p:nvPr/>
        </p:nvPicPr>
        <p:blipFill>
          <a:blip r:embed="rId5">
            <a:extLst/>
          </a:blip>
          <a:stretch>
            <a:fillRect/>
          </a:stretch>
        </p:blipFill>
        <p:spPr>
          <a:xfrm>
            <a:off x="711200" y="2413000"/>
            <a:ext cx="5842000" cy="38100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1269998" y="3365500"/>
            <a:ext cx="10464802" cy="3441700"/>
          </a:xfrm>
          <a:prstGeom prst="rect">
            <a:avLst/>
          </a:prstGeom>
          <a:extLst>
            <a:ext uri="{C572A759-6A51-4108-AA02-DFA0A04FC94B}">
              <ma14:wrappingTextBoxFlag xmlns:ma14="http://schemas.microsoft.com/office/mac/drawingml/2011/main" val="1"/>
            </a:ext>
          </a:extLst>
        </p:spPr>
        <p:txBody>
          <a:bodyPr lIns="0" tIns="0" rIns="0" bIns="0">
            <a:normAutofit fontScale="90000"/>
          </a:bodyPr>
          <a:lstStyle/>
          <a:p>
            <a:pPr lvl="0" defTabSz="667512">
              <a:defRPr sz="1800"/>
            </a:pPr>
            <a:r>
              <a:rPr lang="es-ES" sz="3504" dirty="0" smtClean="0"/>
              <a:t>Un Resumen de la Revolución y </a:t>
            </a:r>
            <a:r>
              <a:rPr sz="3504" dirty="0" smtClean="0"/>
              <a:t>Miguel </a:t>
            </a:r>
            <a:r>
              <a:rPr sz="3504" dirty="0"/>
              <a:t>Hidalgo</a:t>
            </a:r>
          </a:p>
          <a:p>
            <a:pPr lvl="0" algn="l" defTabSz="667512">
              <a:lnSpc>
                <a:spcPct val="150000"/>
              </a:lnSpc>
              <a:defRPr sz="1800"/>
            </a:pPr>
            <a:r>
              <a:rPr sz="3100" dirty="0"/>
              <a:t>Él </a:t>
            </a:r>
            <a:r>
              <a:rPr lang="en-US" sz="3100" dirty="0" smtClean="0"/>
              <a:t>fue</a:t>
            </a:r>
            <a:r>
              <a:rPr sz="3100" dirty="0" smtClean="0"/>
              <a:t> </a:t>
            </a:r>
            <a:r>
              <a:rPr sz="3100" dirty="0"/>
              <a:t>cura.</a:t>
            </a:r>
          </a:p>
          <a:p>
            <a:pPr lvl="0" algn="l" defTabSz="667512">
              <a:lnSpc>
                <a:spcPct val="150000"/>
              </a:lnSpc>
              <a:defRPr sz="1800"/>
            </a:pPr>
            <a:r>
              <a:rPr sz="3100" dirty="0"/>
              <a:t>Él </a:t>
            </a:r>
            <a:r>
              <a:rPr lang="en-US" sz="3100" dirty="0" smtClean="0"/>
              <a:t>fue </a:t>
            </a:r>
            <a:r>
              <a:rPr sz="3100" dirty="0" smtClean="0"/>
              <a:t>mexicano</a:t>
            </a:r>
            <a:r>
              <a:rPr lang="en-US" sz="3100" dirty="0"/>
              <a:t>.</a:t>
            </a:r>
            <a:endParaRPr sz="3100" dirty="0"/>
          </a:p>
          <a:p>
            <a:pPr lvl="0" algn="l" defTabSz="667512">
              <a:lnSpc>
                <a:spcPct val="150000"/>
              </a:lnSpc>
              <a:defRPr sz="1800"/>
            </a:pPr>
            <a:r>
              <a:rPr sz="3100" dirty="0"/>
              <a:t>Él </a:t>
            </a:r>
            <a:r>
              <a:rPr lang="en-US" sz="3100" dirty="0" smtClean="0"/>
              <a:t>fue</a:t>
            </a:r>
            <a:r>
              <a:rPr sz="3100" dirty="0" smtClean="0"/>
              <a:t> rebelde</a:t>
            </a:r>
            <a:r>
              <a:rPr lang="en-US" sz="3100" dirty="0" smtClean="0"/>
              <a:t>.</a:t>
            </a:r>
            <a:endParaRPr sz="3100" dirty="0"/>
          </a:p>
          <a:p>
            <a:pPr lvl="0" algn="l" defTabSz="667512">
              <a:lnSpc>
                <a:spcPct val="150000"/>
              </a:lnSpc>
              <a:defRPr sz="1800"/>
            </a:pPr>
            <a:r>
              <a:rPr sz="3100" dirty="0">
                <a:latin typeface="Gill Sans MT"/>
                <a:ea typeface="Gill Sans MT"/>
                <a:cs typeface="Gill Sans MT"/>
                <a:sym typeface="Gill Sans MT"/>
              </a:rPr>
              <a:t>Miguel Hidalgo se unió a los movimientos patriotas de México.</a:t>
            </a:r>
          </a:p>
          <a:p>
            <a:pPr lvl="0" algn="l" defTabSz="667512">
              <a:lnSpc>
                <a:spcPct val="150000"/>
              </a:lnSpc>
              <a:defRPr sz="1800"/>
            </a:pPr>
            <a:r>
              <a:rPr sz="3100" dirty="0">
                <a:latin typeface="Gill Sans MT"/>
                <a:ea typeface="Gill Sans MT"/>
                <a:cs typeface="Gill Sans MT"/>
                <a:sym typeface="Gill Sans MT"/>
              </a:rPr>
              <a:t>En la manaña de 16 de setiembre de 1810, </a:t>
            </a:r>
            <a:r>
              <a:rPr lang="es-ES" sz="3100" dirty="0" smtClean="0">
                <a:latin typeface="Gill Sans MT"/>
                <a:ea typeface="Gill Sans MT"/>
                <a:cs typeface="Gill Sans MT"/>
                <a:sym typeface="Gill Sans MT"/>
              </a:rPr>
              <a:t>él </a:t>
            </a:r>
            <a:r>
              <a:rPr sz="3100" dirty="0" smtClean="0">
                <a:latin typeface="Gill Sans MT"/>
                <a:ea typeface="Gill Sans MT"/>
                <a:cs typeface="Gill Sans MT"/>
                <a:sym typeface="Gill Sans MT"/>
              </a:rPr>
              <a:t>gritó </a:t>
            </a:r>
            <a:r>
              <a:rPr sz="3100" dirty="0">
                <a:latin typeface="Gill Sans MT"/>
                <a:ea typeface="Gill Sans MT"/>
                <a:cs typeface="Gill Sans MT"/>
                <a:sym typeface="Gill Sans MT"/>
              </a:rPr>
              <a:t>el famoso "Grito de Dolores" </a:t>
            </a:r>
          </a:p>
          <a:p>
            <a:pPr lvl="0" algn="l" defTabSz="667512">
              <a:lnSpc>
                <a:spcPct val="150000"/>
              </a:lnSpc>
              <a:defRPr sz="1800"/>
            </a:pPr>
            <a:r>
              <a:rPr sz="3100" dirty="0">
                <a:latin typeface="Gill Sans MT"/>
                <a:ea typeface="Gill Sans MT"/>
                <a:cs typeface="Gill Sans MT"/>
                <a:sym typeface="Gill Sans MT"/>
              </a:rPr>
              <a:t>Hidalgo ganó unas batallas</a:t>
            </a:r>
          </a:p>
          <a:p>
            <a:pPr lvl="0" algn="l" defTabSz="667512">
              <a:lnSpc>
                <a:spcPct val="150000"/>
              </a:lnSpc>
              <a:defRPr sz="1800"/>
            </a:pPr>
            <a:r>
              <a:rPr sz="3100" dirty="0">
                <a:latin typeface="Gill Sans MT"/>
                <a:ea typeface="Gill Sans MT"/>
                <a:cs typeface="Gill Sans MT"/>
                <a:sym typeface="Gill Sans MT"/>
              </a:rPr>
              <a:t>Organizó un gobierno en Guadalajara, México. </a:t>
            </a:r>
          </a:p>
          <a:p>
            <a:pPr lvl="0" defTabSz="667512">
              <a:defRPr sz="1800"/>
            </a:pPr>
            <a:endParaRPr sz="3504" dirty="0"/>
          </a:p>
        </p:txBody>
      </p:sp>
      <p:pic>
        <p:nvPicPr>
          <p:cNvPr id="81" name="image.jpg"/>
          <p:cNvPicPr/>
          <p:nvPr/>
        </p:nvPicPr>
        <p:blipFill>
          <a:blip r:embed="rId2">
            <a:extLst/>
          </a:blip>
          <a:stretch>
            <a:fillRect/>
          </a:stretch>
        </p:blipFill>
        <p:spPr>
          <a:xfrm>
            <a:off x="8147957" y="4588329"/>
            <a:ext cx="4323216" cy="442504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1302657" y="1723571"/>
            <a:ext cx="10464802" cy="718820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defTabSz="740663">
              <a:defRPr sz="1800"/>
            </a:pPr>
            <a:endParaRPr sz="2916" dirty="0"/>
          </a:p>
          <a:p>
            <a:pPr lvl="0" defTabSz="740663">
              <a:defRPr sz="1800"/>
            </a:pPr>
            <a:r>
              <a:rPr sz="3200" dirty="0">
                <a:solidFill>
                  <a:srgbClr val="A40800"/>
                </a:solidFill>
              </a:rPr>
              <a:t>El Grito de la </a:t>
            </a:r>
            <a:r>
              <a:rPr sz="3200" dirty="0" smtClean="0">
                <a:solidFill>
                  <a:srgbClr val="A40800"/>
                </a:solidFill>
              </a:rPr>
              <a:t>Revolución</a:t>
            </a:r>
            <a:r>
              <a:rPr lang="es-ES" sz="3200" dirty="0" smtClean="0">
                <a:solidFill>
                  <a:srgbClr val="A40800"/>
                </a:solidFill>
              </a:rPr>
              <a:t/>
            </a:r>
            <a:br>
              <a:rPr lang="es-ES" sz="3200" dirty="0" smtClean="0">
                <a:solidFill>
                  <a:srgbClr val="A40800"/>
                </a:solidFill>
              </a:rPr>
            </a:br>
            <a:endParaRPr sz="3200" dirty="0">
              <a:solidFill>
                <a:srgbClr val="A40800"/>
              </a:solidFill>
            </a:endParaRPr>
          </a:p>
          <a:p>
            <a:pPr lvl="0" defTabSz="740663">
              <a:spcBef>
                <a:spcPts val="1900"/>
              </a:spcBef>
              <a:buSzPct val="171000"/>
              <a:buFont typeface="Arial"/>
              <a:defRPr sz="1800"/>
            </a:pPr>
            <a:r>
              <a:rPr sz="3200" dirty="0">
                <a:latin typeface="Arial"/>
                <a:ea typeface="Arial"/>
                <a:cs typeface="Arial"/>
                <a:sym typeface="Arial"/>
              </a:rPr>
              <a:t>Mexicanos! ¡Vivan los héroes que nos dieron patria! ¡Víva Hidalgo!</a:t>
            </a:r>
          </a:p>
          <a:p>
            <a:pPr lvl="0" defTabSz="740663">
              <a:lnSpc>
                <a:spcPct val="130000"/>
              </a:lnSpc>
              <a:spcBef>
                <a:spcPts val="1900"/>
              </a:spcBef>
              <a:defRPr sz="1800"/>
            </a:pPr>
            <a:r>
              <a:rPr sz="3200" dirty="0">
                <a:latin typeface="Arial"/>
                <a:ea typeface="Arial"/>
                <a:cs typeface="Arial"/>
                <a:sym typeface="Arial"/>
              </a:rPr>
              <a:t>¡Viva Morelos! ¡Viva Josefa Ortiz de Domínguez!</a:t>
            </a:r>
          </a:p>
          <a:p>
            <a:pPr lvl="0" defTabSz="740663">
              <a:lnSpc>
                <a:spcPct val="130000"/>
              </a:lnSpc>
              <a:defRPr sz="1800"/>
            </a:pPr>
            <a:r>
              <a:rPr sz="3200" dirty="0">
                <a:latin typeface="Arial"/>
                <a:ea typeface="Arial"/>
                <a:cs typeface="Arial"/>
                <a:sym typeface="Arial"/>
              </a:rPr>
              <a:t>¡Viva Allende! ¡Vivan Aldama y Matamoros!</a:t>
            </a:r>
          </a:p>
          <a:p>
            <a:pPr lvl="0" defTabSz="740663">
              <a:lnSpc>
                <a:spcPct val="130000"/>
              </a:lnSpc>
              <a:defRPr sz="1800"/>
            </a:pPr>
            <a:r>
              <a:rPr sz="3200" dirty="0">
                <a:latin typeface="Arial"/>
                <a:ea typeface="Arial"/>
                <a:cs typeface="Arial"/>
                <a:sym typeface="Arial"/>
              </a:rPr>
              <a:t>¡Viva la independencia nacional! </a:t>
            </a:r>
          </a:p>
          <a:p>
            <a:pPr lvl="0" defTabSz="740663">
              <a:lnSpc>
                <a:spcPct val="130000"/>
              </a:lnSpc>
              <a:defRPr sz="1800"/>
            </a:pPr>
            <a:endParaRPr sz="3200" dirty="0">
              <a:latin typeface="Arial"/>
              <a:ea typeface="Arial"/>
              <a:cs typeface="Arial"/>
              <a:sym typeface="Arial"/>
            </a:endParaRPr>
          </a:p>
          <a:p>
            <a:pPr lvl="0" defTabSz="740663">
              <a:lnSpc>
                <a:spcPct val="130000"/>
              </a:lnSpc>
              <a:defRPr sz="1800"/>
            </a:pPr>
            <a:r>
              <a:rPr sz="3200" dirty="0">
                <a:solidFill>
                  <a:srgbClr val="2B4714"/>
                </a:solidFill>
                <a:latin typeface="Arial"/>
                <a:ea typeface="Arial"/>
                <a:cs typeface="Arial"/>
                <a:sym typeface="Arial"/>
              </a:rPr>
              <a:t>¡Viva México! ¡Viva México! ¡Viva México!</a:t>
            </a:r>
          </a:p>
          <a:p>
            <a:pPr lvl="0" defTabSz="740663">
              <a:lnSpc>
                <a:spcPct val="130000"/>
              </a:lnSpc>
              <a:defRPr sz="1800"/>
            </a:pPr>
            <a:endParaRPr sz="3888" i="1" dirty="0">
              <a:latin typeface="Gill Sans MT Italic"/>
              <a:ea typeface="Gill Sans MT Italic"/>
              <a:cs typeface="Gill Sans MT Italic"/>
              <a:sym typeface="Gill Sans MT Italic"/>
            </a:endParaRPr>
          </a:p>
          <a:p>
            <a:pPr lvl="0" defTabSz="740663">
              <a:defRPr sz="1800"/>
            </a:pPr>
            <a:endParaRPr sz="2916" dirty="0"/>
          </a:p>
          <a:p>
            <a:pPr lvl="0" defTabSz="740663">
              <a:defRPr sz="1800"/>
            </a:pPr>
            <a:endParaRPr sz="2916" dirty="0"/>
          </a:p>
        </p:txBody>
      </p:sp>
      <p:pic>
        <p:nvPicPr>
          <p:cNvPr id="84" name="image.png"/>
          <p:cNvPicPr/>
          <p:nvPr/>
        </p:nvPicPr>
        <p:blipFill>
          <a:blip r:embed="rId2">
            <a:extLst/>
          </a:blip>
          <a:stretch>
            <a:fillRect/>
          </a:stretch>
        </p:blipFill>
        <p:spPr>
          <a:xfrm>
            <a:off x="963386" y="408214"/>
            <a:ext cx="1676400" cy="208552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1269999" y="457200"/>
            <a:ext cx="10464802" cy="8153400"/>
          </a:xfrm>
          <a:prstGeom prst="rect">
            <a:avLst/>
          </a:prstGeom>
          <a:extLst>
            <a:ext uri="{C572A759-6A51-4108-AA02-DFA0A04FC94B}">
              <ma14:wrappingTextBoxFlag xmlns:ma14="http://schemas.microsoft.com/office/mac/drawingml/2011/main" val="1"/>
            </a:ext>
          </a:extLst>
        </p:spPr>
        <p:txBody>
          <a:bodyPr lIns="0" tIns="0" rIns="0" bIns="0">
            <a:normAutofit fontScale="90000"/>
          </a:bodyPr>
          <a:lstStyle/>
          <a:p>
            <a:pPr lvl="0" algn="l" defTabSz="795527">
              <a:defRPr sz="1800"/>
            </a:pPr>
            <a:r>
              <a:rPr sz="4176" dirty="0">
                <a:latin typeface="Gill Sans MT"/>
                <a:ea typeface="Gill Sans MT"/>
                <a:cs typeface="Gill Sans MT"/>
                <a:sym typeface="Gill Sans MT"/>
              </a:rPr>
              <a:t>En México el 16 de septiembre es la fiesta más importante.</a:t>
            </a: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l" defTabSz="795527">
              <a:defRPr sz="1800"/>
            </a:pPr>
            <a:endParaRPr sz="1392" dirty="0">
              <a:latin typeface="Gill Sans MT"/>
              <a:ea typeface="Gill Sans MT"/>
              <a:cs typeface="Gill Sans MT"/>
              <a:sym typeface="Gill Sans MT"/>
            </a:endParaRPr>
          </a:p>
          <a:p>
            <a:pPr lvl="0" algn="just" defTabSz="795527">
              <a:defRPr sz="1800"/>
            </a:pPr>
            <a:endParaRPr sz="1566" dirty="0">
              <a:latin typeface="Times Roman"/>
              <a:ea typeface="Times Roman"/>
              <a:cs typeface="Times Roman"/>
              <a:sym typeface="Times Roman"/>
            </a:endParaRPr>
          </a:p>
          <a:p>
            <a:pPr lvl="0" algn="just" defTabSz="795527">
              <a:defRPr sz="1800"/>
            </a:pPr>
            <a:r>
              <a:rPr sz="1566" dirty="0">
                <a:latin typeface="Times Roman"/>
                <a:ea typeface="Times Roman"/>
                <a:cs typeface="Times Roman"/>
                <a:sym typeface="Times Roman"/>
              </a:rPr>
              <a:t>.</a:t>
            </a:r>
          </a:p>
          <a:p>
            <a:pPr lvl="0" algn="l" defTabSz="795527">
              <a:defRPr sz="1800"/>
            </a:pPr>
            <a:endParaRPr sz="1566" dirty="0"/>
          </a:p>
          <a:p>
            <a:pPr lvl="0" algn="l" defTabSz="795527">
              <a:defRPr sz="1800"/>
            </a:pPr>
            <a:endParaRPr sz="1566" dirty="0"/>
          </a:p>
          <a:p>
            <a:pPr lvl="0" algn="l" defTabSz="795527">
              <a:defRPr sz="1800"/>
            </a:pPr>
            <a:endParaRPr sz="1566" dirty="0"/>
          </a:p>
          <a:p>
            <a:pPr lvl="0" algn="l" defTabSz="795527">
              <a:defRPr sz="1800"/>
            </a:pPr>
            <a:endParaRPr sz="1566" dirty="0"/>
          </a:p>
          <a:p>
            <a:pPr lvl="0" algn="l" defTabSz="795527">
              <a:defRPr sz="1800"/>
            </a:pPr>
            <a:endParaRPr sz="3132" dirty="0"/>
          </a:p>
          <a:p>
            <a:pPr lvl="0" algn="l" defTabSz="795527">
              <a:defRPr sz="1800"/>
            </a:pPr>
            <a:r>
              <a:rPr lang="es-ES" sz="3600" dirty="0" smtClean="0"/>
              <a:t/>
            </a:r>
            <a:br>
              <a:rPr lang="es-ES" sz="3600" dirty="0" smtClean="0"/>
            </a:br>
            <a:r>
              <a:rPr lang="es-ES" sz="3600" dirty="0" smtClean="0"/>
              <a:t/>
            </a:r>
            <a:br>
              <a:rPr lang="es-ES" sz="3600" dirty="0" smtClean="0"/>
            </a:br>
            <a:r>
              <a:rPr sz="3600" dirty="0" smtClean="0"/>
              <a:t>Los </a:t>
            </a:r>
            <a:r>
              <a:rPr sz="3600" dirty="0"/>
              <a:t>estudiantes no van a la escuela.</a:t>
            </a:r>
          </a:p>
          <a:p>
            <a:pPr lvl="0" algn="l" defTabSz="795527">
              <a:defRPr sz="1800"/>
            </a:pPr>
            <a:endParaRPr sz="3600" dirty="0"/>
          </a:p>
          <a:p>
            <a:pPr lvl="0" algn="l" defTabSz="795527">
              <a:defRPr sz="1800"/>
            </a:pPr>
            <a:r>
              <a:rPr sz="3600" dirty="0" smtClean="0"/>
              <a:t>La</a:t>
            </a:r>
            <a:r>
              <a:rPr lang="es-ES" sz="3600" dirty="0" smtClean="0"/>
              <a:t> gente </a:t>
            </a:r>
            <a:r>
              <a:rPr sz="3600" dirty="0" smtClean="0"/>
              <a:t>no trabaja.</a:t>
            </a:r>
            <a:endParaRPr sz="3600" dirty="0"/>
          </a:p>
          <a:p>
            <a:pPr lvl="0" algn="l" defTabSz="795527">
              <a:defRPr sz="1800"/>
            </a:pPr>
            <a:endParaRPr sz="1566" dirty="0"/>
          </a:p>
          <a:p>
            <a:pPr lvl="0" algn="l" defTabSz="795527">
              <a:defRPr sz="1800"/>
            </a:pPr>
            <a:endParaRPr sz="1566" dirty="0"/>
          </a:p>
          <a:p>
            <a:pPr lvl="0" algn="l" defTabSz="795527">
              <a:defRPr sz="1800"/>
            </a:pPr>
            <a:endParaRPr sz="1566" dirty="0"/>
          </a:p>
        </p:txBody>
      </p:sp>
      <p:pic>
        <p:nvPicPr>
          <p:cNvPr id="52" name="image.jpeg"/>
          <p:cNvPicPr/>
          <p:nvPr/>
        </p:nvPicPr>
        <p:blipFill>
          <a:blip r:embed="rId2">
            <a:extLst/>
          </a:blip>
          <a:stretch>
            <a:fillRect/>
          </a:stretch>
        </p:blipFill>
        <p:spPr>
          <a:xfrm>
            <a:off x="1453242" y="1567543"/>
            <a:ext cx="9633858" cy="496388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3" y="0"/>
            <a:ext cx="12720863" cy="9753599"/>
          </a:xfrm>
          <a:prstGeom prst="rect">
            <a:avLst/>
          </a:prstGeom>
        </p:spPr>
      </p:pic>
    </p:spTree>
    <p:extLst>
      <p:ext uri="{BB962C8B-B14F-4D97-AF65-F5344CB8AC3E}">
        <p14:creationId xmlns:p14="http://schemas.microsoft.com/office/powerpoint/2010/main" val="4785736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2332731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629"/>
            <a:ext cx="12866914" cy="9144000"/>
          </a:xfrm>
          <a:prstGeom prst="rect">
            <a:avLst/>
          </a:prstGeom>
        </p:spPr>
      </p:pic>
    </p:spTree>
    <p:extLst>
      <p:ext uri="{BB962C8B-B14F-4D97-AF65-F5344CB8AC3E}">
        <p14:creationId xmlns:p14="http://schemas.microsoft.com/office/powerpoint/2010/main" val="3706689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57" y="0"/>
            <a:ext cx="12621985" cy="9601200"/>
          </a:xfrm>
          <a:prstGeom prst="rect">
            <a:avLst/>
          </a:prstGeom>
        </p:spPr>
      </p:pic>
    </p:spTree>
    <p:extLst>
      <p:ext uri="{BB962C8B-B14F-4D97-AF65-F5344CB8AC3E}">
        <p14:creationId xmlns:p14="http://schemas.microsoft.com/office/powerpoint/2010/main" val="9023134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 y="0"/>
            <a:ext cx="12995701" cy="9753600"/>
          </a:xfrm>
          <a:prstGeom prst="rect">
            <a:avLst/>
          </a:prstGeom>
        </p:spPr>
      </p:pic>
    </p:spTree>
    <p:extLst>
      <p:ext uri="{BB962C8B-B14F-4D97-AF65-F5344CB8AC3E}">
        <p14:creationId xmlns:p14="http://schemas.microsoft.com/office/powerpoint/2010/main" val="2313263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1269999" y="254000"/>
            <a:ext cx="10464802" cy="2438400"/>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r>
              <a:rPr sz="8400"/>
              <a:t>Los Desfiles</a:t>
            </a:r>
          </a:p>
        </p:txBody>
      </p:sp>
      <p:pic>
        <p:nvPicPr>
          <p:cNvPr id="55" name="image.jpg"/>
          <p:cNvPicPr/>
          <p:nvPr/>
        </p:nvPicPr>
        <p:blipFill>
          <a:blip r:embed="rId2">
            <a:extLst/>
          </a:blip>
          <a:stretch>
            <a:fillRect/>
          </a:stretch>
        </p:blipFill>
        <p:spPr>
          <a:xfrm>
            <a:off x="7264400" y="2717800"/>
            <a:ext cx="5181600" cy="3886200"/>
          </a:xfrm>
          <a:prstGeom prst="rect">
            <a:avLst/>
          </a:prstGeom>
          <a:ln w="12700">
            <a:miter lim="400000"/>
          </a:ln>
        </p:spPr>
      </p:pic>
      <p:pic>
        <p:nvPicPr>
          <p:cNvPr id="56" name="image.jpg"/>
          <p:cNvPicPr/>
          <p:nvPr/>
        </p:nvPicPr>
        <p:blipFill>
          <a:blip r:embed="rId3">
            <a:extLst/>
          </a:blip>
          <a:stretch>
            <a:fillRect/>
          </a:stretch>
        </p:blipFill>
        <p:spPr>
          <a:xfrm>
            <a:off x="633412" y="2501900"/>
            <a:ext cx="6618288" cy="4318000"/>
          </a:xfrm>
          <a:prstGeom prst="rect">
            <a:avLst/>
          </a:prstGeom>
          <a:ln w="12700">
            <a:miter lim="400000"/>
          </a:ln>
        </p:spPr>
      </p:pic>
      <p:sp>
        <p:nvSpPr>
          <p:cNvPr id="57" name="Shape 57"/>
          <p:cNvSpPr/>
          <p:nvPr/>
        </p:nvSpPr>
        <p:spPr>
          <a:xfrm>
            <a:off x="2262187" y="7760384"/>
            <a:ext cx="9436101" cy="646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200"/>
            </a:lvl1pPr>
          </a:lstStyle>
          <a:p>
            <a:pPr lvl="0">
              <a:defRPr sz="1800"/>
            </a:pPr>
            <a:r>
              <a:rPr lang="es-ES" sz="4000" dirty="0" smtClean="0"/>
              <a:t>Una </a:t>
            </a:r>
            <a:r>
              <a:rPr sz="4200" dirty="0" smtClean="0"/>
              <a:t>niñas </a:t>
            </a:r>
            <a:r>
              <a:rPr sz="4200" dirty="0"/>
              <a:t>marchan en </a:t>
            </a:r>
            <a:r>
              <a:rPr lang="es-ES" sz="4000" dirty="0" smtClean="0"/>
              <a:t>un</a:t>
            </a:r>
            <a:r>
              <a:rPr lang="es-ES" dirty="0" smtClean="0"/>
              <a:t> </a:t>
            </a:r>
            <a:r>
              <a:rPr sz="4200" dirty="0" smtClean="0"/>
              <a:t>desfile</a:t>
            </a:r>
            <a:r>
              <a:rPr sz="4200" dirty="0"/>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471" y="2661555"/>
            <a:ext cx="7710715" cy="5845630"/>
          </a:xfrm>
        </p:spPr>
        <p:txBody>
          <a:bodyPr/>
          <a:lstStyle/>
          <a:p>
            <a:pPr algn="l">
              <a:lnSpc>
                <a:spcPct val="200000"/>
              </a:lnSpc>
            </a:pPr>
            <a:r>
              <a:rPr lang="en-US" sz="2800" dirty="0" smtClean="0"/>
              <a:t>El </a:t>
            </a:r>
            <a:r>
              <a:rPr lang="en-US" sz="2800" dirty="0" err="1" smtClean="0"/>
              <a:t>presidente</a:t>
            </a:r>
            <a:r>
              <a:rPr lang="en-US" sz="2800" dirty="0" smtClean="0"/>
              <a:t> de M</a:t>
            </a:r>
            <a:r>
              <a:rPr lang="es-ES" sz="2800" dirty="0" smtClean="0"/>
              <a:t>é</a:t>
            </a:r>
            <a:r>
              <a:rPr lang="en-US" sz="2800" dirty="0" err="1" smtClean="0"/>
              <a:t>xico</a:t>
            </a:r>
            <a:r>
              <a:rPr lang="en-US" sz="2800" dirty="0" smtClean="0"/>
              <a:t> </a:t>
            </a:r>
            <a:r>
              <a:rPr lang="en-US" sz="2800" dirty="0" err="1" smtClean="0"/>
              <a:t>sube</a:t>
            </a:r>
            <a:r>
              <a:rPr lang="en-US" sz="2800" dirty="0" smtClean="0"/>
              <a:t> al </a:t>
            </a:r>
            <a:r>
              <a:rPr lang="en-US" sz="2800" dirty="0" err="1" smtClean="0"/>
              <a:t>balc</a:t>
            </a:r>
            <a:r>
              <a:rPr lang="es-ES" sz="2800" dirty="0" err="1" smtClean="0"/>
              <a:t>ó</a:t>
            </a:r>
            <a:r>
              <a:rPr lang="en-US" sz="2800" dirty="0" smtClean="0"/>
              <a:t>n en el Palacio </a:t>
            </a:r>
            <a:r>
              <a:rPr lang="en-US" sz="2800" dirty="0" err="1" smtClean="0"/>
              <a:t>Nacional</a:t>
            </a:r>
            <a:r>
              <a:rPr lang="en-US" sz="2800" dirty="0" smtClean="0"/>
              <a:t>. En el </a:t>
            </a:r>
            <a:r>
              <a:rPr lang="en-US" sz="2800" dirty="0" err="1" smtClean="0"/>
              <a:t>balc</a:t>
            </a:r>
            <a:r>
              <a:rPr lang="es-ES" sz="2800" dirty="0" err="1" smtClean="0"/>
              <a:t>ó</a:t>
            </a:r>
            <a:r>
              <a:rPr lang="en-US" sz="2800" dirty="0" smtClean="0"/>
              <a:t>n el </a:t>
            </a:r>
            <a:r>
              <a:rPr lang="en-US" sz="2800" dirty="0" err="1" smtClean="0"/>
              <a:t>grita</a:t>
            </a:r>
            <a:r>
              <a:rPr lang="en-US" sz="2800" dirty="0" smtClean="0"/>
              <a:t> el </a:t>
            </a:r>
            <a:r>
              <a:rPr lang="en-US" sz="2800" dirty="0" err="1" smtClean="0"/>
              <a:t>Grito</a:t>
            </a:r>
            <a:r>
              <a:rPr lang="en-US" sz="2800" dirty="0" smtClean="0"/>
              <a:t> de </a:t>
            </a:r>
            <a:r>
              <a:rPr lang="en-US" sz="2800" dirty="0" err="1" smtClean="0"/>
              <a:t>Independencia</a:t>
            </a:r>
            <a:r>
              <a:rPr lang="en-US" sz="2800" dirty="0" smtClean="0"/>
              <a:t>-</a:t>
            </a:r>
            <a:r>
              <a:rPr lang="en-US" sz="2800" dirty="0"/>
              <a:t/>
            </a:r>
            <a:br>
              <a:rPr lang="en-US" sz="2800" dirty="0"/>
            </a:br>
            <a:r>
              <a:rPr lang="en-US" sz="2400" i="1" dirty="0"/>
              <a:t>¡</a:t>
            </a:r>
            <a:r>
              <a:rPr lang="en-US" sz="2400" i="1" dirty="0" err="1"/>
              <a:t>Mexicanos</a:t>
            </a:r>
            <a:r>
              <a:rPr lang="en-US" sz="2400" i="1" dirty="0" smtClean="0"/>
              <a:t>!¡ </a:t>
            </a:r>
            <a:r>
              <a:rPr lang="en-US" sz="2400" i="1" dirty="0" err="1" smtClean="0"/>
              <a:t>Vivan</a:t>
            </a:r>
            <a:r>
              <a:rPr lang="en-US" sz="2400" i="1" dirty="0" smtClean="0"/>
              <a:t> </a:t>
            </a:r>
            <a:r>
              <a:rPr lang="en-US" sz="2400" i="1" dirty="0"/>
              <a:t>los </a:t>
            </a:r>
            <a:r>
              <a:rPr lang="en-US" sz="2400" i="1" dirty="0" err="1"/>
              <a:t>héroes</a:t>
            </a:r>
            <a:r>
              <a:rPr lang="en-US" sz="2400" i="1" dirty="0"/>
              <a:t> </a:t>
            </a:r>
            <a:r>
              <a:rPr lang="en-US" sz="2400" i="1" dirty="0" err="1"/>
              <a:t>que</a:t>
            </a:r>
            <a:r>
              <a:rPr lang="en-US" sz="2400" i="1" dirty="0"/>
              <a:t> </a:t>
            </a:r>
            <a:r>
              <a:rPr lang="en-US" sz="2400" i="1" dirty="0" err="1"/>
              <a:t>nos</a:t>
            </a:r>
            <a:r>
              <a:rPr lang="en-US" sz="2400" i="1" dirty="0"/>
              <a:t> </a:t>
            </a:r>
            <a:r>
              <a:rPr lang="en-US" sz="2400" i="1" dirty="0" err="1"/>
              <a:t>dieron</a:t>
            </a:r>
            <a:r>
              <a:rPr lang="en-US" sz="2400" i="1" dirty="0"/>
              <a:t> patria</a:t>
            </a:r>
            <a:r>
              <a:rPr lang="en-US" sz="2400" i="1" dirty="0" smtClean="0"/>
              <a:t>!</a:t>
            </a:r>
            <a:br>
              <a:rPr lang="en-US" sz="2400" i="1" dirty="0" smtClean="0"/>
            </a:br>
            <a:r>
              <a:rPr lang="en-US" sz="2400" i="1" dirty="0" smtClean="0"/>
              <a:t>¡</a:t>
            </a:r>
            <a:r>
              <a:rPr lang="en-US" sz="2400" i="1" dirty="0" err="1"/>
              <a:t>Víva</a:t>
            </a:r>
            <a:r>
              <a:rPr lang="en-US" sz="2400" i="1" dirty="0"/>
              <a:t> Hidalgo</a:t>
            </a:r>
            <a:r>
              <a:rPr lang="en-US" sz="2400" i="1" dirty="0" smtClean="0"/>
              <a:t>!</a:t>
            </a:r>
            <a:br>
              <a:rPr lang="en-US" sz="2400" i="1" dirty="0" smtClean="0"/>
            </a:br>
            <a:r>
              <a:rPr lang="en-US" sz="2400" i="1" dirty="0" smtClean="0"/>
              <a:t>¡</a:t>
            </a:r>
            <a:r>
              <a:rPr lang="en-US" sz="2400" i="1" dirty="0"/>
              <a:t>Viva Morelos</a:t>
            </a:r>
            <a:r>
              <a:rPr lang="en-US" sz="2400" i="1" dirty="0" smtClean="0"/>
              <a:t>!</a:t>
            </a:r>
            <a:br>
              <a:rPr lang="en-US" sz="2400" i="1" dirty="0" smtClean="0"/>
            </a:br>
            <a:r>
              <a:rPr lang="en-US" sz="2400" i="1" dirty="0" smtClean="0"/>
              <a:t>¡</a:t>
            </a:r>
            <a:r>
              <a:rPr lang="en-US" sz="2400" i="1" dirty="0"/>
              <a:t>Viva </a:t>
            </a:r>
            <a:r>
              <a:rPr lang="en-US" sz="2400" i="1" dirty="0" err="1"/>
              <a:t>Josefa</a:t>
            </a:r>
            <a:r>
              <a:rPr lang="en-US" sz="2400" i="1" dirty="0"/>
              <a:t> Ortiz de </a:t>
            </a:r>
            <a:r>
              <a:rPr lang="en-US" sz="2400" i="1" dirty="0" err="1"/>
              <a:t>Domínguez</a:t>
            </a:r>
            <a:r>
              <a:rPr lang="en-US" sz="2400" i="1" dirty="0" smtClean="0"/>
              <a:t>!</a:t>
            </a:r>
            <a:br>
              <a:rPr lang="en-US" sz="2400" i="1" dirty="0" smtClean="0"/>
            </a:br>
            <a:r>
              <a:rPr lang="en-US" sz="2400" i="1" dirty="0" smtClean="0"/>
              <a:t>¡</a:t>
            </a:r>
            <a:r>
              <a:rPr lang="en-US" sz="2400" i="1" dirty="0"/>
              <a:t>Viva Allende</a:t>
            </a:r>
            <a:r>
              <a:rPr lang="en-US" sz="2400" i="1" dirty="0" smtClean="0"/>
              <a:t>!</a:t>
            </a:r>
            <a:br>
              <a:rPr lang="en-US" sz="2400" i="1" dirty="0" smtClean="0"/>
            </a:br>
            <a:r>
              <a:rPr lang="en-US" sz="2400" i="1" dirty="0" smtClean="0"/>
              <a:t>¡</a:t>
            </a:r>
            <a:r>
              <a:rPr lang="en-US" sz="2400" i="1" dirty="0" err="1"/>
              <a:t>Vivan</a:t>
            </a:r>
            <a:r>
              <a:rPr lang="en-US" sz="2400" i="1" dirty="0"/>
              <a:t> </a:t>
            </a:r>
            <a:r>
              <a:rPr lang="en-US" sz="2400" i="1" dirty="0" err="1"/>
              <a:t>Aldama</a:t>
            </a:r>
            <a:r>
              <a:rPr lang="en-US" sz="2400" i="1" dirty="0"/>
              <a:t> y Matamoros</a:t>
            </a:r>
            <a:r>
              <a:rPr lang="en-US" sz="2400" i="1" dirty="0" smtClean="0"/>
              <a:t>!</a:t>
            </a:r>
            <a:br>
              <a:rPr lang="en-US" sz="2400" i="1" dirty="0" smtClean="0"/>
            </a:br>
            <a:r>
              <a:rPr lang="en-US" sz="2400" i="1" dirty="0" smtClean="0"/>
              <a:t>¡</a:t>
            </a:r>
            <a:r>
              <a:rPr lang="en-US" sz="2400" i="1" dirty="0"/>
              <a:t>Viva la </a:t>
            </a:r>
            <a:r>
              <a:rPr lang="en-US" sz="2400" i="1" dirty="0" err="1"/>
              <a:t>independencia</a:t>
            </a:r>
            <a:r>
              <a:rPr lang="en-US" sz="2400" i="1" dirty="0"/>
              <a:t> </a:t>
            </a:r>
            <a:r>
              <a:rPr lang="en-US" sz="2400" i="1" dirty="0" err="1"/>
              <a:t>nacional</a:t>
            </a:r>
            <a:r>
              <a:rPr lang="en-US" sz="2400" i="1" dirty="0" smtClean="0"/>
              <a:t>!</a:t>
            </a:r>
            <a:br>
              <a:rPr lang="en-US" sz="2400" i="1" dirty="0" smtClean="0"/>
            </a:br>
            <a:r>
              <a:rPr lang="en-US" sz="2400" i="1" dirty="0" smtClean="0"/>
              <a:t>¡</a:t>
            </a:r>
            <a:r>
              <a:rPr lang="en-US" sz="2400" i="1" dirty="0"/>
              <a:t>Viva México! ¡Viva México! ¡Viva México!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558" y="2057400"/>
            <a:ext cx="5548242" cy="4963886"/>
          </a:xfrm>
          <a:prstGeom prst="rect">
            <a:avLst/>
          </a:prstGeom>
        </p:spPr>
      </p:pic>
    </p:spTree>
    <p:extLst>
      <p:ext uri="{BB962C8B-B14F-4D97-AF65-F5344CB8AC3E}">
        <p14:creationId xmlns:p14="http://schemas.microsoft.com/office/powerpoint/2010/main" val="170223115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TotalTime>
  <Words>171</Words>
  <Application>Microsoft Macintosh PowerPoint</Application>
  <PresentationFormat>Custom</PresentationFormat>
  <Paragraphs>92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Avenir Roman</vt:lpstr>
      <vt:lpstr>Gill Sans</vt:lpstr>
      <vt:lpstr>Gill Sans MT</vt:lpstr>
      <vt:lpstr>Gill Sans MT Italic</vt:lpstr>
      <vt:lpstr>Helvetica</vt:lpstr>
      <vt:lpstr>Times Roman</vt:lpstr>
      <vt:lpstr>Arial</vt:lpstr>
      <vt:lpstr>Default</vt:lpstr>
      <vt:lpstr>La independencia de México el 16 de septiembre </vt:lpstr>
      <vt:lpstr>En México el 16 de septiembre es la fiesta más importante.              .        Los estudiantes no van a la escuela.  La gente no trabaja.   </vt:lpstr>
      <vt:lpstr>PowerPoint Presentation</vt:lpstr>
      <vt:lpstr>PowerPoint Presentation</vt:lpstr>
      <vt:lpstr>PowerPoint Presentation</vt:lpstr>
      <vt:lpstr>PowerPoint Presentation</vt:lpstr>
      <vt:lpstr>PowerPoint Presentation</vt:lpstr>
      <vt:lpstr>Los Desfiles</vt:lpstr>
      <vt:lpstr>El presidente de México sube al balcón en el Palacio Nacional. En el balcón el grita el Grito de Independencia- ¡Mexicanos!¡ Vivan los héroes que nos dieron patria! ¡Víva Hidalgo! ¡Viva Morelos! ¡Viva Josefa Ortiz de Domínguez! ¡Viva Allende! ¡Vivan Aldama y Matamoros! ¡Viva la independencia nacional! ¡Viva México! ¡Viva México! ¡Viva México!</vt:lpstr>
      <vt:lpstr>Unos charros montan a caballo.</vt:lpstr>
      <vt:lpstr>Los Mariachis                 </vt:lpstr>
      <vt:lpstr>El Baile Foklórico</vt:lpstr>
      <vt:lpstr>Para celebra siempre hay mucha comida mexicana: el posole, las enchiladas, los tamales, y los buñuelos.                       </vt:lpstr>
      <vt:lpstr>Un Resumen de la Revolución y Miguel Hidalgo Él fue cura. Él fue mexicano. Él fue rebelde. Miguel Hidalgo se unió a los movimientos patriotas de México. En la manaña de 16 de setiembre de 1810, él gritó el famoso "Grito de Dolores"  Hidalgo ganó unas batallas Organizó un gobierno en Guadalajara, México.  </vt:lpstr>
      <vt:lpstr> El Grito de la Revolución  Mexicanos! ¡Vivan los héroes que nos dieron patria! ¡Víva Hidalgo! ¡Viva Morelos! ¡Viva Josefa Ortiz de Domínguez! ¡Viva Allende! ¡Vivan Aldama y Matamoros! ¡Viva la independencia nacional!   ¡Viva México! ¡Viva México! ¡Viva México!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independencia de México el 16 de septiembre </dc:title>
  <cp:lastModifiedBy>Fortin, Catherine F.</cp:lastModifiedBy>
  <cp:revision>6</cp:revision>
  <dcterms:modified xsi:type="dcterms:W3CDTF">2015-09-15T00:42:34Z</dcterms:modified>
</cp:coreProperties>
</file>