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9144000" cy="6858000"/>
  <p:notesSz cx="6858000" cy="9144000"/>
  <p:defaultTextStyle>
    <a:lvl1pPr>
      <a:defRPr sz="1400">
        <a:latin typeface="+mn-lt"/>
        <a:ea typeface="+mn-ea"/>
        <a:cs typeface="+mn-cs"/>
        <a:sym typeface="Helvetica Neue"/>
      </a:defRPr>
    </a:lvl1pPr>
    <a:lvl2pPr>
      <a:defRPr sz="1400">
        <a:latin typeface="+mn-lt"/>
        <a:ea typeface="+mn-ea"/>
        <a:cs typeface="+mn-cs"/>
        <a:sym typeface="Helvetica Neue"/>
      </a:defRPr>
    </a:lvl2pPr>
    <a:lvl3pPr>
      <a:defRPr sz="1400">
        <a:latin typeface="+mn-lt"/>
        <a:ea typeface="+mn-ea"/>
        <a:cs typeface="+mn-cs"/>
        <a:sym typeface="Helvetica Neue"/>
      </a:defRPr>
    </a:lvl3pPr>
    <a:lvl4pPr>
      <a:defRPr sz="1400">
        <a:latin typeface="+mn-lt"/>
        <a:ea typeface="+mn-ea"/>
        <a:cs typeface="+mn-cs"/>
        <a:sym typeface="Helvetica Neue"/>
      </a:defRPr>
    </a:lvl4pPr>
    <a:lvl5pPr>
      <a:defRPr sz="1400">
        <a:latin typeface="+mn-lt"/>
        <a:ea typeface="+mn-ea"/>
        <a:cs typeface="+mn-cs"/>
        <a:sym typeface="Helvetica Neue"/>
      </a:defRPr>
    </a:lvl5pPr>
    <a:lvl6pPr>
      <a:defRPr sz="1400">
        <a:latin typeface="+mn-lt"/>
        <a:ea typeface="+mn-ea"/>
        <a:cs typeface="+mn-cs"/>
        <a:sym typeface="Helvetica Neue"/>
      </a:defRPr>
    </a:lvl6pPr>
    <a:lvl7pPr>
      <a:defRPr sz="1400">
        <a:latin typeface="+mn-lt"/>
        <a:ea typeface="+mn-ea"/>
        <a:cs typeface="+mn-cs"/>
        <a:sym typeface="Helvetica Neue"/>
      </a:defRPr>
    </a:lvl7pPr>
    <a:lvl8pPr>
      <a:defRPr sz="1400">
        <a:latin typeface="+mn-lt"/>
        <a:ea typeface="+mn-ea"/>
        <a:cs typeface="+mn-cs"/>
        <a:sym typeface="Helvetica Neue"/>
      </a:defRPr>
    </a:lvl8pPr>
    <a:lvl9pPr>
      <a:defRPr sz="1400"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>
              <a:alpha val="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9525" cap="flat">
              <a:solidFill>
                <a:srgbClr val="FDDBC1"/>
              </a:solidFill>
              <a:prstDash val="solid"/>
              <a:round/>
            </a:ln>
          </a:left>
          <a:right>
            <a:ln w="9525" cap="flat">
              <a:solidFill>
                <a:srgbClr val="FFFFFF"/>
              </a:solidFill>
              <a:prstDash val="solid"/>
              <a:round/>
            </a:ln>
          </a:right>
          <a:top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top>
          <a:bottom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right>
          <a:top>
            <a:ln w="9525" cap="flat">
              <a:solidFill>
                <a:srgbClr val="FFFFFF"/>
              </a:solidFill>
              <a:prstDash val="solid"/>
              <a:round/>
            </a:ln>
          </a:top>
          <a:bottom>
            <a:ln w="9525" cap="flat">
              <a:solidFill>
                <a:srgbClr val="FDDBC1"/>
              </a:solidFill>
              <a:prstDash val="solid"/>
              <a:round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left>
          <a:right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right>
          <a:top>
            <a:ln w="9525" cap="flat">
              <a:solidFill>
                <a:srgbClr val="FDDBC1"/>
              </a:solidFill>
              <a:prstDash val="solid"/>
              <a:round/>
            </a:ln>
          </a:top>
          <a:bottom>
            <a:ln w="9525" cap="flat">
              <a:solidFill>
                <a:srgbClr val="FFFFFF"/>
              </a:solidFill>
              <a:prstDash val="solid"/>
              <a:round/>
            </a:ln>
          </a:bottom>
          <a:insideH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H>
          <a:insideV>
            <a:ln w="9525" cap="flat">
              <a:solidFill>
                <a:srgbClr val="000000">
                  <a:alpha val="0"/>
                </a:srgbClr>
              </a:solidFill>
              <a:prstDash val="solid"/>
              <a:round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E6CB"/>
          </a:solidFill>
        </a:fill>
      </a:tcStyle>
    </a:wholeTbl>
    <a:band2H>
      <a:tcTxStyle b="def" i="def"/>
      <a:tcStyle>
        <a:tcBdr/>
        <a:fill>
          <a:solidFill>
            <a:srgbClr val="FFF3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B91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B91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B91D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3F4CA"/>
          </a:solidFill>
        </a:fill>
      </a:tcStyle>
    </a:wholeTbl>
    <a:band2H>
      <a:tcTxStyle b="def" i="def"/>
      <a:tcStyle>
        <a:tcBdr/>
        <a:fill>
          <a:solidFill>
            <a:srgbClr val="EAFA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DE304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DE304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DE304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BCAE2"/>
          </a:solidFill>
        </a:fill>
      </a:tcStyle>
    </a:wholeTbl>
    <a:band2H>
      <a:tcTxStyle b="def" i="def"/>
      <a:tcStyle>
        <a:tcBdr/>
        <a:fill>
          <a:solidFill>
            <a:srgbClr val="F5E6F1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913AD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913AD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913AD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91D"/>
          </a:solidFill>
        </a:fill>
      </a:tcStyle>
    </a:firstCol>
    <a:lastRow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91D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7" name="Shape 8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7"/>
          <p:cNvGrpSpPr/>
          <p:nvPr/>
        </p:nvGrpSpPr>
        <p:grpSpPr>
          <a:xfrm>
            <a:off x="-1" y="1178857"/>
            <a:ext cx="9144003" cy="45294"/>
            <a:chOff x="0" y="0"/>
            <a:chExt cx="9144002" cy="45293"/>
          </a:xfrm>
        </p:grpSpPr>
        <p:sp>
          <p:nvSpPr>
            <p:cNvPr id="65" name="Shape 65"/>
            <p:cNvSpPr/>
            <p:nvPr/>
          </p:nvSpPr>
          <p:spPr>
            <a:xfrm>
              <a:off x="-1" y="43705"/>
              <a:ext cx="9144003" cy="1588"/>
            </a:xfrm>
            <a:prstGeom prst="line">
              <a:avLst/>
            </a:prstGeom>
            <a:noFill/>
            <a:ln w="88900" cap="flat">
              <a:solidFill>
                <a:srgbClr val="5798E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66" name="Shape 66"/>
            <p:cNvSpPr/>
            <p:nvPr/>
          </p:nvSpPr>
          <p:spPr>
            <a:xfrm>
              <a:off x="-1" y="-1"/>
              <a:ext cx="9144003" cy="1588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-1" y="5714997"/>
            <a:ext cx="9144003" cy="45296"/>
            <a:chOff x="0" y="0"/>
            <a:chExt cx="9144002" cy="45294"/>
          </a:xfrm>
        </p:grpSpPr>
        <p:sp>
          <p:nvSpPr>
            <p:cNvPr id="68" name="Shape 68"/>
            <p:cNvSpPr/>
            <p:nvPr/>
          </p:nvSpPr>
          <p:spPr>
            <a:xfrm>
              <a:off x="-1" y="43706"/>
              <a:ext cx="9144003" cy="1588"/>
            </a:xfrm>
            <a:prstGeom prst="line">
              <a:avLst/>
            </a:prstGeom>
            <a:noFill/>
            <a:ln w="88900" cap="flat">
              <a:solidFill>
                <a:srgbClr val="5798E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69" name="Shape 69"/>
            <p:cNvSpPr/>
            <p:nvPr/>
          </p:nvSpPr>
          <p:spPr>
            <a:xfrm>
              <a:off x="-1" y="-1"/>
              <a:ext cx="9144003" cy="1588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71" name="Shape 71"/>
          <p:cNvSpPr/>
          <p:nvPr>
            <p:ph type="title"/>
          </p:nvPr>
        </p:nvSpPr>
        <p:spPr>
          <a:xfrm>
            <a:off x="457200" y="0"/>
            <a:ext cx="3581399" cy="277653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457200" y="2895600"/>
            <a:ext cx="3581399" cy="39624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74" name="Shape 74"/>
          <p:cNvSpPr/>
          <p:nvPr/>
        </p:nvSpPr>
        <p:spPr>
          <a:xfrm>
            <a:off x="4285069" y="1116044"/>
            <a:ext cx="4724281" cy="4724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1D"/>
              </a:gs>
              <a:gs pos="50000">
                <a:srgbClr val="D59300"/>
              </a:gs>
              <a:gs pos="100000">
                <a:srgbClr val="FFB91D"/>
              </a:gs>
            </a:gsLst>
            <a:lin ang="8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xfrm>
            <a:off x="457200" y="-868365"/>
            <a:ext cx="8229600" cy="11430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 rot="5400000">
            <a:off x="-5638802" y="-8305801"/>
            <a:ext cx="3962400" cy="82296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 rot="5400000">
            <a:off x="5591967" y="986631"/>
            <a:ext cx="5516564" cy="15875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xfrm rot="5400000">
            <a:off x="-5615784" y="-6576219"/>
            <a:ext cx="5516565" cy="662940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85" name="Group 85"/>
          <p:cNvGrpSpPr/>
          <p:nvPr/>
        </p:nvGrpSpPr>
        <p:grpSpPr>
          <a:xfrm>
            <a:off x="7471612" y="-1"/>
            <a:ext cx="45295" cy="6858002"/>
            <a:chOff x="0" y="0"/>
            <a:chExt cx="45294" cy="6858000"/>
          </a:xfrm>
        </p:grpSpPr>
        <p:sp>
          <p:nvSpPr>
            <p:cNvPr id="83" name="Shape 83"/>
            <p:cNvSpPr/>
            <p:nvPr/>
          </p:nvSpPr>
          <p:spPr>
            <a:xfrm flipH="1">
              <a:off x="-1" y="0"/>
              <a:ext cx="1590" cy="6858001"/>
            </a:xfrm>
            <a:prstGeom prst="line">
              <a:avLst/>
            </a:prstGeom>
            <a:noFill/>
            <a:ln w="88900" cap="flat">
              <a:solidFill>
                <a:srgbClr val="5798E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84" name="Shape 84"/>
            <p:cNvSpPr/>
            <p:nvPr/>
          </p:nvSpPr>
          <p:spPr>
            <a:xfrm flipH="1">
              <a:off x="43704" y="0"/>
              <a:ext cx="1590" cy="6858001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-1" y="1461246"/>
            <a:ext cx="9144003" cy="45294"/>
            <a:chOff x="0" y="0"/>
            <a:chExt cx="9144002" cy="45293"/>
          </a:xfrm>
        </p:grpSpPr>
        <p:sp>
          <p:nvSpPr>
            <p:cNvPr id="13" name="Shape 13"/>
            <p:cNvSpPr/>
            <p:nvPr/>
          </p:nvSpPr>
          <p:spPr>
            <a:xfrm>
              <a:off x="-1" y="43705"/>
              <a:ext cx="9144003" cy="1588"/>
            </a:xfrm>
            <a:prstGeom prst="line">
              <a:avLst/>
            </a:prstGeom>
            <a:noFill/>
            <a:ln w="88900" cap="flat">
              <a:solidFill>
                <a:srgbClr val="5798E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4" name="Shape 14"/>
            <p:cNvSpPr/>
            <p:nvPr/>
          </p:nvSpPr>
          <p:spPr>
            <a:xfrm>
              <a:off x="-1" y="-1"/>
              <a:ext cx="9144003" cy="1588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1" y="4952997"/>
            <a:ext cx="9144003" cy="45296"/>
            <a:chOff x="0" y="0"/>
            <a:chExt cx="9144002" cy="45294"/>
          </a:xfrm>
        </p:grpSpPr>
        <p:sp>
          <p:nvSpPr>
            <p:cNvPr id="16" name="Shape 16"/>
            <p:cNvSpPr/>
            <p:nvPr/>
          </p:nvSpPr>
          <p:spPr>
            <a:xfrm>
              <a:off x="-1" y="43706"/>
              <a:ext cx="9144003" cy="1588"/>
            </a:xfrm>
            <a:prstGeom prst="line">
              <a:avLst/>
            </a:prstGeom>
            <a:noFill/>
            <a:ln w="88900" cap="flat">
              <a:solidFill>
                <a:srgbClr val="5798E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7" name="Shape 17"/>
            <p:cNvSpPr/>
            <p:nvPr/>
          </p:nvSpPr>
          <p:spPr>
            <a:xfrm>
              <a:off x="-1" y="-1"/>
              <a:ext cx="9144003" cy="1588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19" name="Shape 19"/>
          <p:cNvSpPr/>
          <p:nvPr>
            <p:ph type="title"/>
          </p:nvPr>
        </p:nvSpPr>
        <p:spPr>
          <a:xfrm>
            <a:off x="4114800" y="0"/>
            <a:ext cx="4910329" cy="37033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4114800" y="3711387"/>
            <a:ext cx="4910329" cy="314661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2" name="Shape 22"/>
          <p:cNvSpPr/>
          <p:nvPr/>
        </p:nvSpPr>
        <p:spPr>
          <a:xfrm>
            <a:off x="120968" y="85108"/>
            <a:ext cx="4432937" cy="4432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1D"/>
              </a:gs>
              <a:gs pos="50000">
                <a:srgbClr val="D59300"/>
              </a:gs>
              <a:gs pos="100000">
                <a:srgbClr val="FFB91D"/>
              </a:gs>
            </a:gsLst>
            <a:lin ang="8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pPr>
          </a:p>
        </p:txBody>
      </p:sp>
      <p:sp>
        <p:nvSpPr>
          <p:cNvPr id="23" name="Shape 23"/>
          <p:cNvSpPr/>
          <p:nvPr/>
        </p:nvSpPr>
        <p:spPr>
          <a:xfrm>
            <a:off x="179239" y="112003"/>
            <a:ext cx="4201151" cy="4201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97817">
                  <a:alpha val="29802"/>
                </a:srgbClr>
              </a:gs>
              <a:gs pos="100000">
                <a:srgbClr val="C65805">
                  <a:alpha val="29802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pPr>
          </a:p>
        </p:txBody>
      </p:sp>
      <p:sp>
        <p:nvSpPr>
          <p:cNvPr id="24" name="Shape 24"/>
          <p:cNvSpPr/>
          <p:nvPr/>
        </p:nvSpPr>
        <p:spPr>
          <a:xfrm>
            <a:off x="264409" y="138900"/>
            <a:ext cx="3988680" cy="40562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97817">
                  <a:alpha val="29802"/>
                </a:srgbClr>
              </a:gs>
              <a:gs pos="100000">
                <a:srgbClr val="C65805">
                  <a:alpha val="29802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pPr>
          </a:p>
        </p:txBody>
      </p:sp>
      <p:sp>
        <p:nvSpPr>
          <p:cNvPr id="25" name="Shape 25"/>
          <p:cNvSpPr/>
          <p:nvPr/>
        </p:nvSpPr>
        <p:spPr>
          <a:xfrm>
            <a:off x="264409" y="138903"/>
            <a:ext cx="3896930" cy="38969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19678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97817">
                  <a:alpha val="29802"/>
                </a:srgbClr>
              </a:gs>
              <a:gs pos="100000">
                <a:srgbClr val="C65805">
                  <a:alpha val="29802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title"/>
          </p:nvPr>
        </p:nvSpPr>
        <p:spPr>
          <a:xfrm>
            <a:off x="457200" y="197711"/>
            <a:ext cx="8229600" cy="129685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28" name="Shape 28"/>
          <p:cNvSpPr/>
          <p:nvPr>
            <p:ph type="body" idx="1"/>
          </p:nvPr>
        </p:nvSpPr>
        <p:spPr>
          <a:xfrm>
            <a:off x="457200" y="1494561"/>
            <a:ext cx="3931919" cy="1224293"/>
          </a:xfrm>
          <a:prstGeom prst="rect">
            <a:avLst/>
          </a:prstGeom>
        </p:spPr>
        <p:txBody>
          <a:bodyPr anchor="ctr"/>
          <a:lstStyle/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457200" y="2057400"/>
            <a:ext cx="3931919" cy="4800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Slide with Pictu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40"/>
          <p:cNvGrpSpPr/>
          <p:nvPr/>
        </p:nvGrpSpPr>
        <p:grpSpPr>
          <a:xfrm>
            <a:off x="-1" y="1461246"/>
            <a:ext cx="9144003" cy="45294"/>
            <a:chOff x="0" y="0"/>
            <a:chExt cx="9144002" cy="45293"/>
          </a:xfrm>
        </p:grpSpPr>
        <p:sp>
          <p:nvSpPr>
            <p:cNvPr id="38" name="Shape 38"/>
            <p:cNvSpPr/>
            <p:nvPr/>
          </p:nvSpPr>
          <p:spPr>
            <a:xfrm>
              <a:off x="-1" y="43705"/>
              <a:ext cx="9144003" cy="1588"/>
            </a:xfrm>
            <a:prstGeom prst="line">
              <a:avLst/>
            </a:prstGeom>
            <a:noFill/>
            <a:ln w="88900" cap="flat">
              <a:solidFill>
                <a:srgbClr val="5798E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9" name="Shape 39"/>
            <p:cNvSpPr/>
            <p:nvPr/>
          </p:nvSpPr>
          <p:spPr>
            <a:xfrm>
              <a:off x="-1" y="-1"/>
              <a:ext cx="9144003" cy="1588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-1" y="4952997"/>
            <a:ext cx="9144003" cy="45296"/>
            <a:chOff x="0" y="0"/>
            <a:chExt cx="9144002" cy="45294"/>
          </a:xfrm>
        </p:grpSpPr>
        <p:sp>
          <p:nvSpPr>
            <p:cNvPr id="41" name="Shape 41"/>
            <p:cNvSpPr/>
            <p:nvPr/>
          </p:nvSpPr>
          <p:spPr>
            <a:xfrm>
              <a:off x="-1" y="43706"/>
              <a:ext cx="9144003" cy="1588"/>
            </a:xfrm>
            <a:prstGeom prst="line">
              <a:avLst/>
            </a:prstGeom>
            <a:noFill/>
            <a:ln w="88900" cap="flat">
              <a:solidFill>
                <a:srgbClr val="5798E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42" name="Shape 42"/>
            <p:cNvSpPr/>
            <p:nvPr/>
          </p:nvSpPr>
          <p:spPr>
            <a:xfrm>
              <a:off x="-1" y="-1"/>
              <a:ext cx="9144003" cy="1588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44" name="Shape 44"/>
          <p:cNvSpPr/>
          <p:nvPr>
            <p:ph type="title"/>
          </p:nvPr>
        </p:nvSpPr>
        <p:spPr>
          <a:xfrm>
            <a:off x="5365374" y="0"/>
            <a:ext cx="3653119" cy="3706906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5365374" y="3998257"/>
            <a:ext cx="3653119" cy="285974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46" name="Shape 46"/>
          <p:cNvSpPr/>
          <p:nvPr/>
        </p:nvSpPr>
        <p:spPr>
          <a:xfrm>
            <a:off x="134403" y="685731"/>
            <a:ext cx="5267920" cy="5267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FB91D"/>
              </a:gs>
              <a:gs pos="50000">
                <a:srgbClr val="D59300"/>
              </a:gs>
              <a:gs pos="100000">
                <a:srgbClr val="FFB91D"/>
              </a:gs>
            </a:gsLst>
            <a:lin ang="8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pPr>
          </a:p>
        </p:txBody>
      </p:sp>
      <p:sp>
        <p:nvSpPr>
          <p:cNvPr id="47" name="Shape 47"/>
          <p:cNvSpPr/>
          <p:nvPr/>
        </p:nvSpPr>
        <p:spPr>
          <a:xfrm>
            <a:off x="229612" y="712629"/>
            <a:ext cx="4983355" cy="49833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0">
                <a:srgbClr val="F97817">
                  <a:alpha val="29802"/>
                </a:srgbClr>
              </a:gs>
              <a:gs pos="100000">
                <a:srgbClr val="C65805">
                  <a:alpha val="29802"/>
                </a:srgbClr>
              </a:gs>
            </a:gsLst>
            <a:lin ang="27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457200" y="0"/>
            <a:ext cx="8228015" cy="3495675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50" name="Shape 50"/>
          <p:cNvSpPr/>
          <p:nvPr>
            <p:ph type="body" idx="1"/>
          </p:nvPr>
        </p:nvSpPr>
        <p:spPr>
          <a:xfrm>
            <a:off x="457200" y="3529014"/>
            <a:ext cx="8228015" cy="332898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54" name="Group 54"/>
          <p:cNvGrpSpPr/>
          <p:nvPr/>
        </p:nvGrpSpPr>
        <p:grpSpPr>
          <a:xfrm>
            <a:off x="-1" y="1447798"/>
            <a:ext cx="9144003" cy="45295"/>
            <a:chOff x="0" y="0"/>
            <a:chExt cx="9144002" cy="45294"/>
          </a:xfrm>
        </p:grpSpPr>
        <p:sp>
          <p:nvSpPr>
            <p:cNvPr id="52" name="Shape 52"/>
            <p:cNvSpPr/>
            <p:nvPr/>
          </p:nvSpPr>
          <p:spPr>
            <a:xfrm>
              <a:off x="-1" y="43706"/>
              <a:ext cx="9144003" cy="1588"/>
            </a:xfrm>
            <a:prstGeom prst="line">
              <a:avLst/>
            </a:prstGeom>
            <a:noFill/>
            <a:ln w="88900" cap="flat">
              <a:solidFill>
                <a:srgbClr val="5798E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53" name="Shape 53"/>
            <p:cNvSpPr/>
            <p:nvPr/>
          </p:nvSpPr>
          <p:spPr>
            <a:xfrm>
              <a:off x="-1" y="-1"/>
              <a:ext cx="9144003" cy="1588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-1" y="4939549"/>
            <a:ext cx="9144003" cy="45295"/>
            <a:chOff x="0" y="0"/>
            <a:chExt cx="9144002" cy="45293"/>
          </a:xfrm>
        </p:grpSpPr>
        <p:sp>
          <p:nvSpPr>
            <p:cNvPr id="55" name="Shape 55"/>
            <p:cNvSpPr/>
            <p:nvPr/>
          </p:nvSpPr>
          <p:spPr>
            <a:xfrm>
              <a:off x="-1" y="43705"/>
              <a:ext cx="9144003" cy="1588"/>
            </a:xfrm>
            <a:prstGeom prst="line">
              <a:avLst/>
            </a:prstGeom>
            <a:noFill/>
            <a:ln w="88900" cap="flat">
              <a:solidFill>
                <a:srgbClr val="5798E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56" name="Shape 56"/>
            <p:cNvSpPr/>
            <p:nvPr/>
          </p:nvSpPr>
          <p:spPr>
            <a:xfrm>
              <a:off x="-1" y="-1"/>
              <a:ext cx="9144003" cy="1588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457200" y="0"/>
            <a:ext cx="3602038" cy="1820956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4473387" y="273052"/>
            <a:ext cx="4206241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1" y="1584168"/>
            <a:ext cx="9144003" cy="45294"/>
            <a:chOff x="0" y="0"/>
            <a:chExt cx="9144002" cy="45293"/>
          </a:xfrm>
        </p:grpSpPr>
        <p:sp>
          <p:nvSpPr>
            <p:cNvPr id="2" name="Shape 2"/>
            <p:cNvSpPr/>
            <p:nvPr/>
          </p:nvSpPr>
          <p:spPr>
            <a:xfrm>
              <a:off x="-1" y="43705"/>
              <a:ext cx="9144003" cy="1588"/>
            </a:xfrm>
            <a:prstGeom prst="line">
              <a:avLst/>
            </a:prstGeom>
            <a:noFill/>
            <a:ln w="88900" cap="flat">
              <a:solidFill>
                <a:srgbClr val="5798E8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3" name="Shape 3"/>
            <p:cNvSpPr/>
            <p:nvPr/>
          </p:nvSpPr>
          <p:spPr>
            <a:xfrm>
              <a:off x="-1" y="-1"/>
              <a:ext cx="9144003" cy="1588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</p:grpSp>
      <p:sp>
        <p:nvSpPr>
          <p:cNvPr id="5" name="Shape 5"/>
          <p:cNvSpPr/>
          <p:nvPr>
            <p:ph type="title"/>
          </p:nvPr>
        </p:nvSpPr>
        <p:spPr>
          <a:xfrm>
            <a:off x="457200" y="0"/>
            <a:ext cx="8229600" cy="16922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 anchor="ctr"/>
          <a:lstStyle/>
          <a:p>
            <a:pPr lvl="0">
              <a:defRPr sz="1800"/>
            </a:pPr>
            <a:r>
              <a:rPr sz="14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457200" y="2057400"/>
            <a:ext cx="8229600" cy="480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3" tIns="91423" rIns="91423" bIns="91423"/>
          <a:lstStyle/>
          <a:p>
            <a:pPr lvl="0">
              <a:defRPr sz="1800"/>
            </a:pPr>
            <a:r>
              <a:rPr sz="1400"/>
              <a:t>Body Level One</a:t>
            </a:r>
            <a:endParaRPr sz="1400"/>
          </a:p>
          <a:p>
            <a:pPr lvl="1">
              <a:defRPr sz="1800"/>
            </a:pPr>
            <a:r>
              <a:rPr sz="1400"/>
              <a:t>Body Level Two</a:t>
            </a:r>
            <a:endParaRPr sz="1400"/>
          </a:p>
          <a:p>
            <a:pPr lvl="2">
              <a:defRPr sz="1800"/>
            </a:pPr>
            <a:r>
              <a:rPr sz="1400"/>
              <a:t>Body Level Three</a:t>
            </a:r>
            <a:endParaRPr sz="1400"/>
          </a:p>
          <a:p>
            <a:pPr lvl="3">
              <a:defRPr sz="1800"/>
            </a:pPr>
            <a:r>
              <a:rPr sz="1400"/>
              <a:t>Body Level Four</a:t>
            </a:r>
            <a:endParaRPr sz="1400"/>
          </a:p>
          <a:p>
            <a:pPr lvl="4">
              <a:defRPr sz="1800"/>
            </a:pPr>
            <a:r>
              <a:rPr sz="1400"/>
              <a:t>Body Level Five</a:t>
            </a:r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4267200" y="6404312"/>
            <a:ext cx="609599" cy="269199"/>
          </a:xfrm>
          <a:prstGeom prst="rect">
            <a:avLst/>
          </a:prstGeom>
          <a:ln w="12700">
            <a:miter lim="400000"/>
          </a:ln>
        </p:spPr>
        <p:txBody>
          <a:bodyPr lIns="45699" tIns="45699" rIns="45699" bIns="45699" anchor="ctr">
            <a:spAutoFit/>
          </a:bodyPr>
          <a:lstStyle>
            <a:lvl1pPr algn="ctr">
              <a:defRPr sz="12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>
        <a:defRPr sz="1400">
          <a:latin typeface="Arial"/>
          <a:ea typeface="Arial"/>
          <a:cs typeface="Arial"/>
          <a:sym typeface="Arial"/>
        </a:defRPr>
      </a:lvl1pPr>
      <a:lvl2pPr algn="ctr">
        <a:defRPr sz="1400">
          <a:latin typeface="Arial"/>
          <a:ea typeface="Arial"/>
          <a:cs typeface="Arial"/>
          <a:sym typeface="Arial"/>
        </a:defRPr>
      </a:lvl2pPr>
      <a:lvl3pPr algn="ctr">
        <a:defRPr sz="1400">
          <a:latin typeface="Arial"/>
          <a:ea typeface="Arial"/>
          <a:cs typeface="Arial"/>
          <a:sym typeface="Arial"/>
        </a:defRPr>
      </a:lvl3pPr>
      <a:lvl4pPr algn="ctr">
        <a:defRPr sz="1400">
          <a:latin typeface="Arial"/>
          <a:ea typeface="Arial"/>
          <a:cs typeface="Arial"/>
          <a:sym typeface="Arial"/>
        </a:defRPr>
      </a:lvl4pPr>
      <a:lvl5pPr algn="ctr">
        <a:defRPr sz="1400">
          <a:latin typeface="Arial"/>
          <a:ea typeface="Arial"/>
          <a:cs typeface="Arial"/>
          <a:sym typeface="Arial"/>
        </a:defRPr>
      </a:lvl5pPr>
      <a:lvl6pPr algn="ctr">
        <a:defRPr sz="1400">
          <a:latin typeface="Arial"/>
          <a:ea typeface="Arial"/>
          <a:cs typeface="Arial"/>
          <a:sym typeface="Arial"/>
        </a:defRPr>
      </a:lvl6pPr>
      <a:lvl7pPr algn="ctr">
        <a:defRPr sz="1400">
          <a:latin typeface="Arial"/>
          <a:ea typeface="Arial"/>
          <a:cs typeface="Arial"/>
          <a:sym typeface="Arial"/>
        </a:defRPr>
      </a:lvl7pPr>
      <a:lvl8pPr algn="ctr">
        <a:defRPr sz="1400">
          <a:latin typeface="Arial"/>
          <a:ea typeface="Arial"/>
          <a:cs typeface="Arial"/>
          <a:sym typeface="Arial"/>
        </a:defRPr>
      </a:lvl8pPr>
      <a:lvl9pPr algn="ctr">
        <a:defRPr sz="1400">
          <a:latin typeface="Arial"/>
          <a:ea typeface="Arial"/>
          <a:cs typeface="Arial"/>
          <a:sym typeface="Arial"/>
        </a:defRPr>
      </a:lvl9pPr>
    </p:titleStyle>
    <p:bodyStyle>
      <a:lvl1pPr>
        <a:spcBef>
          <a:spcPts val="2000"/>
        </a:spcBef>
        <a:defRPr sz="1400">
          <a:latin typeface="Arial"/>
          <a:ea typeface="Arial"/>
          <a:cs typeface="Arial"/>
          <a:sym typeface="Arial"/>
        </a:defRPr>
      </a:lvl1pPr>
      <a:lvl2pPr>
        <a:spcBef>
          <a:spcPts val="2000"/>
        </a:spcBef>
        <a:defRPr sz="1400">
          <a:latin typeface="Arial"/>
          <a:ea typeface="Arial"/>
          <a:cs typeface="Arial"/>
          <a:sym typeface="Arial"/>
        </a:defRPr>
      </a:lvl2pPr>
      <a:lvl3pPr>
        <a:spcBef>
          <a:spcPts val="2000"/>
        </a:spcBef>
        <a:defRPr sz="1400">
          <a:latin typeface="Arial"/>
          <a:ea typeface="Arial"/>
          <a:cs typeface="Arial"/>
          <a:sym typeface="Arial"/>
        </a:defRPr>
      </a:lvl3pPr>
      <a:lvl4pPr>
        <a:spcBef>
          <a:spcPts val="2000"/>
        </a:spcBef>
        <a:defRPr sz="1400">
          <a:latin typeface="Arial"/>
          <a:ea typeface="Arial"/>
          <a:cs typeface="Arial"/>
          <a:sym typeface="Arial"/>
        </a:defRPr>
      </a:lvl4pPr>
      <a:lvl5pPr>
        <a:spcBef>
          <a:spcPts val="2000"/>
        </a:spcBef>
        <a:defRPr sz="1400">
          <a:latin typeface="Arial"/>
          <a:ea typeface="Arial"/>
          <a:cs typeface="Arial"/>
          <a:sym typeface="Arial"/>
        </a:defRPr>
      </a:lvl5pPr>
      <a:lvl6pPr>
        <a:spcBef>
          <a:spcPts val="2000"/>
        </a:spcBef>
        <a:defRPr sz="1400">
          <a:latin typeface="Arial"/>
          <a:ea typeface="Arial"/>
          <a:cs typeface="Arial"/>
          <a:sym typeface="Arial"/>
        </a:defRPr>
      </a:lvl6pPr>
      <a:lvl7pPr>
        <a:spcBef>
          <a:spcPts val="2000"/>
        </a:spcBef>
        <a:defRPr sz="1400">
          <a:latin typeface="Arial"/>
          <a:ea typeface="Arial"/>
          <a:cs typeface="Arial"/>
          <a:sym typeface="Arial"/>
        </a:defRPr>
      </a:lvl7pPr>
      <a:lvl8pPr>
        <a:spcBef>
          <a:spcPts val="2000"/>
        </a:spcBef>
        <a:defRPr sz="1400">
          <a:latin typeface="Arial"/>
          <a:ea typeface="Arial"/>
          <a:cs typeface="Arial"/>
          <a:sym typeface="Arial"/>
        </a:defRPr>
      </a:lvl8pPr>
      <a:lvl9pPr>
        <a:spcBef>
          <a:spcPts val="2000"/>
        </a:spcBef>
        <a:defRPr sz="1400">
          <a:latin typeface="Arial"/>
          <a:ea typeface="Arial"/>
          <a:cs typeface="Arial"/>
          <a:sym typeface="Arial"/>
        </a:defRPr>
      </a:lvl9pPr>
    </p:bodyStyle>
    <p:otherStyle>
      <a:lvl1pPr algn="ctr">
        <a:defRPr sz="1200">
          <a:solidFill>
            <a:schemeClr val="tx1"/>
          </a:solidFill>
          <a:latin typeface="+mn-lt"/>
          <a:ea typeface="+mn-ea"/>
          <a:cs typeface="+mn-cs"/>
          <a:sym typeface="Cantarell"/>
        </a:defRPr>
      </a:lvl1pPr>
      <a:lvl2pPr algn="ctr">
        <a:defRPr sz="1200">
          <a:solidFill>
            <a:schemeClr val="tx1"/>
          </a:solidFill>
          <a:latin typeface="+mn-lt"/>
          <a:ea typeface="+mn-ea"/>
          <a:cs typeface="+mn-cs"/>
          <a:sym typeface="Cantarell"/>
        </a:defRPr>
      </a:lvl2pPr>
      <a:lvl3pPr algn="ctr">
        <a:defRPr sz="1200">
          <a:solidFill>
            <a:schemeClr val="tx1"/>
          </a:solidFill>
          <a:latin typeface="+mn-lt"/>
          <a:ea typeface="+mn-ea"/>
          <a:cs typeface="+mn-cs"/>
          <a:sym typeface="Cantarell"/>
        </a:defRPr>
      </a:lvl3pPr>
      <a:lvl4pPr algn="ctr">
        <a:defRPr sz="1200">
          <a:solidFill>
            <a:schemeClr val="tx1"/>
          </a:solidFill>
          <a:latin typeface="+mn-lt"/>
          <a:ea typeface="+mn-ea"/>
          <a:cs typeface="+mn-cs"/>
          <a:sym typeface="Cantarell"/>
        </a:defRPr>
      </a:lvl4pPr>
      <a:lvl5pPr algn="ctr">
        <a:defRPr sz="1200">
          <a:solidFill>
            <a:schemeClr val="tx1"/>
          </a:solidFill>
          <a:latin typeface="+mn-lt"/>
          <a:ea typeface="+mn-ea"/>
          <a:cs typeface="+mn-cs"/>
          <a:sym typeface="Cantarell"/>
        </a:defRPr>
      </a:lvl5pPr>
      <a:lvl6pPr algn="ctr">
        <a:defRPr sz="1200">
          <a:solidFill>
            <a:schemeClr val="tx1"/>
          </a:solidFill>
          <a:latin typeface="+mn-lt"/>
          <a:ea typeface="+mn-ea"/>
          <a:cs typeface="+mn-cs"/>
          <a:sym typeface="Cantarell"/>
        </a:defRPr>
      </a:lvl6pPr>
      <a:lvl7pPr algn="ctr">
        <a:defRPr sz="1200">
          <a:solidFill>
            <a:schemeClr val="tx1"/>
          </a:solidFill>
          <a:latin typeface="+mn-lt"/>
          <a:ea typeface="+mn-ea"/>
          <a:cs typeface="+mn-cs"/>
          <a:sym typeface="Cantarell"/>
        </a:defRPr>
      </a:lvl7pPr>
      <a:lvl8pPr algn="ctr">
        <a:defRPr sz="1200">
          <a:solidFill>
            <a:schemeClr val="tx1"/>
          </a:solidFill>
          <a:latin typeface="+mn-lt"/>
          <a:ea typeface="+mn-ea"/>
          <a:cs typeface="+mn-cs"/>
          <a:sym typeface="Cantarell"/>
        </a:defRPr>
      </a:lvl8pPr>
      <a:lvl9pPr algn="ctr">
        <a:defRPr sz="1200">
          <a:solidFill>
            <a:schemeClr val="tx1"/>
          </a:solidFill>
          <a:latin typeface="+mn-lt"/>
          <a:ea typeface="+mn-ea"/>
          <a:cs typeface="+mn-cs"/>
          <a:sym typeface="Cantarel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youtube.com/watch?v=mi4xUUJSuro" TargetMode="External"/><Relationship Id="rId3" Type="http://schemas.openxmlformats.org/officeDocument/2006/relationships/hyperlink" Target="http://www.youtube.com/watch?v=ooBiMcFFUH8" TargetMode="External"/><Relationship Id="rId4" Type="http://schemas.openxmlformats.org/officeDocument/2006/relationships/hyperlink" Target="http://www.youtube.com/watch?v=ba4TwyaNhSQ" TargetMode="External"/><Relationship Id="rId5" Type="http://schemas.openxmlformats.org/officeDocument/2006/relationships/hyperlink" Target="http://www.youtube.com/watch?v=yimW2RDLIgc&amp;feature=related" TargetMode="External"/><Relationship Id="rId6" Type="http://schemas.openxmlformats.org/officeDocument/2006/relationships/hyperlink" Target="http://www.youtube.com/watch?v=raKhmhHIbx0" TargetMode="External"/><Relationship Id="rId7" Type="http://schemas.openxmlformats.org/officeDocument/2006/relationships/hyperlink" Target="http://www.youtube.com/watch?v=dPwvOBT9zNI" TargetMode="External"/><Relationship Id="rId8" Type="http://schemas.openxmlformats.org/officeDocument/2006/relationships/hyperlink" Target="http://www.youtube.com/watch?v=vQhsTg3--Gg&amp;feature=related" TargetMode="External"/><Relationship Id="rId9" Type="http://schemas.openxmlformats.org/officeDocument/2006/relationships/hyperlink" Target="http://www.youtube.com/watch?v=v1ilGDqxSHI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EGvhKlKnERA" TargetMode="External"/><Relationship Id="rId3" Type="http://schemas.openxmlformats.org/officeDocument/2006/relationships/image" Target="../media/image7.pn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Relationship Id="rId3" Type="http://schemas.openxmlformats.org/officeDocument/2006/relationships/image" Target="../media/image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Relationship Id="rId3" Type="http://schemas.openxmlformats.org/officeDocument/2006/relationships/image" Target="../media/image1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4114798" y="1572766"/>
            <a:ext cx="4910330" cy="2130552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algn="r">
              <a:defRPr b="1" sz="43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300">
                <a:solidFill>
                  <a:srgbClr val="FFFFFF"/>
                </a:solidFill>
              </a:rPr>
              <a:t>Los Medios de Comunicación y La Tecnología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4114798" y="3711387"/>
            <a:ext cx="4910330" cy="886968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algn="r">
              <a:spcBef>
                <a:spcPts val="0"/>
              </a:spcBef>
              <a:defRPr b="1" sz="2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400">
                <a:solidFill>
                  <a:srgbClr val="FFFFFF"/>
                </a:solidFill>
              </a:rPr>
              <a:t>Español 2 – Unidad 1A y B</a:t>
            </a:r>
          </a:p>
        </p:txBody>
      </p:sp>
      <p:pic>
        <p:nvPicPr>
          <p:cNvPr id="91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0032" y="931332"/>
            <a:ext cx="2256369" cy="182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6406" y="4291141"/>
            <a:ext cx="2332502" cy="239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image6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0030" y="3623731"/>
            <a:ext cx="1968501" cy="25061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>
              <a:defRPr b="1" sz="48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Quiero ir…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xfrm>
            <a:off x="457200" y="1734671"/>
            <a:ext cx="3931919" cy="744072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algn="ctr">
              <a:spcBef>
                <a:spcPts val="0"/>
              </a:spcBef>
              <a:defRPr b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B91D"/>
                </a:solidFill>
              </a:rPr>
              <a:t>al teatro</a:t>
            </a:r>
          </a:p>
        </p:txBody>
      </p:sp>
      <p:sp>
        <p:nvSpPr>
          <p:cNvPr id="153" name="Shape 153"/>
          <p:cNvSpPr/>
          <p:nvPr/>
        </p:nvSpPr>
        <p:spPr>
          <a:xfrm>
            <a:off x="4754879" y="1865406"/>
            <a:ext cx="393192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B91D"/>
                </a:solidFill>
              </a:rPr>
              <a:t>a la ópera</a:t>
            </a:r>
          </a:p>
        </p:txBody>
      </p:sp>
      <p:pic>
        <p:nvPicPr>
          <p:cNvPr id="154" name="image1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7816" y="2743443"/>
            <a:ext cx="3479799" cy="316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1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6946" y="2743443"/>
            <a:ext cx="3223650" cy="3162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1"/>
      <p:bldP build="whole" bldLvl="1" animBg="1" rev="0" advAuto="0" spid="15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defTabSz="731519">
              <a:defRPr b="1" sz="3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FFFFFF"/>
                </a:solidFill>
              </a:rPr>
              <a:t>Cuando voy al teatro o al cine necesito…</a:t>
            </a:r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457200" y="1734671"/>
            <a:ext cx="3931919" cy="744072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algn="ctr">
              <a:spcBef>
                <a:spcPts val="0"/>
              </a:spcBef>
              <a:defRPr b="1" sz="28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B91D"/>
                </a:solidFill>
              </a:rPr>
              <a:t>la entrada</a:t>
            </a:r>
          </a:p>
        </p:txBody>
      </p:sp>
      <p:sp>
        <p:nvSpPr>
          <p:cNvPr id="159" name="Shape 159"/>
          <p:cNvSpPr/>
          <p:nvPr/>
        </p:nvSpPr>
        <p:spPr>
          <a:xfrm>
            <a:off x="4754879" y="1890806"/>
            <a:ext cx="39319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28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B91D"/>
                </a:solidFill>
              </a:rPr>
              <a:t>las palomitas</a:t>
            </a:r>
          </a:p>
        </p:txBody>
      </p:sp>
      <p:grpSp>
        <p:nvGrpSpPr>
          <p:cNvPr id="162" name="Group 162"/>
          <p:cNvGrpSpPr/>
          <p:nvPr/>
        </p:nvGrpSpPr>
        <p:grpSpPr>
          <a:xfrm>
            <a:off x="1156759" y="2816615"/>
            <a:ext cx="2794003" cy="2908303"/>
            <a:chOff x="0" y="0"/>
            <a:chExt cx="2794001" cy="2908301"/>
          </a:xfrm>
        </p:grpSpPr>
        <p:sp>
          <p:nvSpPr>
            <p:cNvPr id="160" name="Shape 160"/>
            <p:cNvSpPr/>
            <p:nvPr/>
          </p:nvSpPr>
          <p:spPr>
            <a:xfrm>
              <a:off x="-1" y="-1"/>
              <a:ext cx="2794002" cy="2908302"/>
            </a:xfrm>
            <a:prstGeom prst="rect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61" name="image1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-1"/>
              <a:ext cx="2794003" cy="2908303"/>
            </a:xfrm>
            <a:prstGeom prst="rect">
              <a:avLst/>
            </a:prstGeom>
            <a:ln w="190500" cap="sq">
              <a:solidFill>
                <a:srgbClr val="FFFFFF"/>
              </a:solidFill>
              <a:prstDash val="solid"/>
              <a:miter lim="800000"/>
            </a:ln>
            <a:effectLst/>
          </p:spPr>
        </p:pic>
      </p:grpSp>
      <p:grpSp>
        <p:nvGrpSpPr>
          <p:cNvPr id="165" name="Group 165"/>
          <p:cNvGrpSpPr/>
          <p:nvPr/>
        </p:nvGrpSpPr>
        <p:grpSpPr>
          <a:xfrm>
            <a:off x="5362304" y="2765816"/>
            <a:ext cx="2755902" cy="2959101"/>
            <a:chOff x="0" y="0"/>
            <a:chExt cx="2755900" cy="2959100"/>
          </a:xfrm>
        </p:grpSpPr>
        <p:sp>
          <p:nvSpPr>
            <p:cNvPr id="163" name="Shape 163"/>
            <p:cNvSpPr/>
            <p:nvPr/>
          </p:nvSpPr>
          <p:spPr>
            <a:xfrm>
              <a:off x="0" y="0"/>
              <a:ext cx="2755901" cy="2959101"/>
            </a:xfrm>
            <a:prstGeom prst="rect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64" name="image20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755901" cy="2959101"/>
            </a:xfrm>
            <a:prstGeom prst="rect">
              <a:avLst/>
            </a:prstGeom>
            <a:ln w="190500" cap="sq">
              <a:solidFill>
                <a:srgbClr val="FFFFFF"/>
              </a:solidFill>
              <a:prstDash val="solid"/>
              <a:miter lim="800000"/>
            </a:ln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2" grpId="1"/>
      <p:bldP build="whole" bldLvl="1" animBg="1" rev="0" advAuto="0" spid="165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>
              <a:defRPr b="1" sz="48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Yo leo…</a:t>
            </a:r>
          </a:p>
        </p:txBody>
      </p:sp>
      <p:sp>
        <p:nvSpPr>
          <p:cNvPr id="168" name="Shape 168"/>
          <p:cNvSpPr/>
          <p:nvPr>
            <p:ph type="body" idx="1"/>
          </p:nvPr>
        </p:nvSpPr>
        <p:spPr>
          <a:xfrm>
            <a:off x="457200" y="1734671"/>
            <a:ext cx="3931919" cy="744072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algn="ctr">
              <a:spcBef>
                <a:spcPts val="0"/>
              </a:spcBef>
              <a:defRPr b="1" sz="28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B91D"/>
                </a:solidFill>
              </a:rPr>
              <a:t>el periódico</a:t>
            </a:r>
          </a:p>
        </p:txBody>
      </p:sp>
      <p:sp>
        <p:nvSpPr>
          <p:cNvPr id="169" name="Shape 169"/>
          <p:cNvSpPr/>
          <p:nvPr/>
        </p:nvSpPr>
        <p:spPr>
          <a:xfrm>
            <a:off x="4754879" y="1890806"/>
            <a:ext cx="39319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28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B91D"/>
                </a:solidFill>
              </a:rPr>
              <a:t>La novela</a:t>
            </a:r>
          </a:p>
        </p:txBody>
      </p:sp>
      <p:pic>
        <p:nvPicPr>
          <p:cNvPr id="170" name="image2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469" y="3038866"/>
            <a:ext cx="3289301" cy="2463801"/>
          </a:xfrm>
          <a:prstGeom prst="rect">
            <a:avLst/>
          </a:prstGeom>
          <a:ln w="127000" cap="sq">
            <a:solidFill/>
            <a:miter/>
          </a:ln>
        </p:spPr>
      </p:pic>
      <p:pic>
        <p:nvPicPr>
          <p:cNvPr id="171" name="image2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0419" y="2865828"/>
            <a:ext cx="2774198" cy="2636838"/>
          </a:xfrm>
          <a:prstGeom prst="rect">
            <a:avLst/>
          </a:prstGeom>
          <a:ln w="127000" cap="sq">
            <a:solidFill/>
            <a:miter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0" grpId="1"/>
      <p:bldP build="whole" bldLvl="1" animBg="1" rev="0" advAuto="0" spid="171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defTabSz="731519">
              <a:defRPr b="1" sz="3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FFFFFF"/>
                </a:solidFill>
              </a:rPr>
              <a:t>Cuando puedes ver la película antes de todos, es…</a:t>
            </a:r>
          </a:p>
        </p:txBody>
      </p:sp>
      <p:grpSp>
        <p:nvGrpSpPr>
          <p:cNvPr id="176" name="Group 176"/>
          <p:cNvGrpSpPr/>
          <p:nvPr/>
        </p:nvGrpSpPr>
        <p:grpSpPr>
          <a:xfrm>
            <a:off x="762000" y="2810930"/>
            <a:ext cx="2421468" cy="2302938"/>
            <a:chOff x="0" y="0"/>
            <a:chExt cx="2421467" cy="2302936"/>
          </a:xfrm>
        </p:grpSpPr>
        <p:sp>
          <p:nvSpPr>
            <p:cNvPr id="174" name="Shape 174"/>
            <p:cNvSpPr/>
            <p:nvPr/>
          </p:nvSpPr>
          <p:spPr>
            <a:xfrm>
              <a:off x="0" y="0"/>
              <a:ext cx="2421468" cy="2302937"/>
            </a:xfrm>
            <a:prstGeom prst="rect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75" name="image23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421468" cy="230293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177" name="Shape 177"/>
          <p:cNvSpPr/>
          <p:nvPr/>
        </p:nvSpPr>
        <p:spPr>
          <a:xfrm>
            <a:off x="1117599" y="2065865"/>
            <a:ext cx="1931942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B91D"/>
                </a:solidFill>
              </a:rPr>
              <a:t>el estreno</a:t>
            </a:r>
          </a:p>
        </p:txBody>
      </p:sp>
      <p:sp>
        <p:nvSpPr>
          <p:cNvPr id="178" name="Shape 178"/>
          <p:cNvSpPr/>
          <p:nvPr/>
        </p:nvSpPr>
        <p:spPr>
          <a:xfrm>
            <a:off x="4199466" y="2065864"/>
            <a:ext cx="4741334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 sz="1800"/>
            </a:pPr>
            <a:r>
              <a:rPr b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rPr>
              <a:t>Veo </a:t>
            </a:r>
            <a:r>
              <a:rPr b="1" i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rPr>
              <a:t>el estreno</a:t>
            </a:r>
            <a:r>
              <a:rPr b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rPr>
              <a:t> en </a:t>
            </a:r>
            <a:r>
              <a:rPr b="1" sz="3200">
                <a:latin typeface="Cantarell"/>
                <a:ea typeface="Cantarell"/>
                <a:cs typeface="Cantarell"/>
                <a:sym typeface="Cantarell"/>
              </a:rPr>
              <a:t>la pantalla.</a:t>
            </a:r>
          </a:p>
        </p:txBody>
      </p:sp>
      <p:grpSp>
        <p:nvGrpSpPr>
          <p:cNvPr id="181" name="Group 181"/>
          <p:cNvGrpSpPr/>
          <p:nvPr/>
        </p:nvGrpSpPr>
        <p:grpSpPr>
          <a:xfrm>
            <a:off x="4588932" y="3386666"/>
            <a:ext cx="3369739" cy="2133602"/>
            <a:chOff x="0" y="0"/>
            <a:chExt cx="3369737" cy="2133600"/>
          </a:xfrm>
        </p:grpSpPr>
        <p:sp>
          <p:nvSpPr>
            <p:cNvPr id="179" name="Shape 179"/>
            <p:cNvSpPr/>
            <p:nvPr/>
          </p:nvSpPr>
          <p:spPr>
            <a:xfrm>
              <a:off x="-1" y="0"/>
              <a:ext cx="3369738" cy="2133602"/>
            </a:xfrm>
            <a:prstGeom prst="rect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80" name="image24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3369739" cy="21336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3"/>
      <p:bldP build="whole" bldLvl="1" animBg="1" rev="0" advAuto="0" spid="176" grpId="2"/>
      <p:bldP build="whole" bldLvl="1" animBg="1" rev="0" advAuto="0" spid="177" grpId="1"/>
      <p:bldP build="whole" bldLvl="1" animBg="1" rev="0" advAuto="0" spid="181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>
              <a:defRPr b="1" sz="48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Veo las películas de…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xfrm>
            <a:off x="457200" y="1734671"/>
            <a:ext cx="3931919" cy="744072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algn="ctr">
              <a:spcBef>
                <a:spcPts val="0"/>
              </a:spcBef>
              <a:defRPr b="1" sz="28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B91D"/>
                </a:solidFill>
              </a:rPr>
              <a:t>amor </a:t>
            </a:r>
          </a:p>
        </p:txBody>
      </p:sp>
      <p:sp>
        <p:nvSpPr>
          <p:cNvPr id="185" name="Shape 185"/>
          <p:cNvSpPr/>
          <p:nvPr/>
        </p:nvSpPr>
        <p:spPr>
          <a:xfrm>
            <a:off x="4754879" y="1890806"/>
            <a:ext cx="39319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28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B91D"/>
                </a:solidFill>
              </a:rPr>
              <a:t>comedia </a:t>
            </a:r>
          </a:p>
        </p:txBody>
      </p:sp>
      <p:grpSp>
        <p:nvGrpSpPr>
          <p:cNvPr id="188" name="Group 188"/>
          <p:cNvGrpSpPr/>
          <p:nvPr/>
        </p:nvGrpSpPr>
        <p:grpSpPr>
          <a:xfrm>
            <a:off x="878424" y="3088994"/>
            <a:ext cx="3289301" cy="2463802"/>
            <a:chOff x="0" y="0"/>
            <a:chExt cx="3289300" cy="2463800"/>
          </a:xfrm>
        </p:grpSpPr>
        <p:sp>
          <p:nvSpPr>
            <p:cNvPr id="186" name="Shape 186"/>
            <p:cNvSpPr/>
            <p:nvPr/>
          </p:nvSpPr>
          <p:spPr>
            <a:xfrm>
              <a:off x="0" y="0"/>
              <a:ext cx="3289301" cy="2463802"/>
            </a:xfrm>
            <a:prstGeom prst="rect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87" name="image25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89301" cy="2463801"/>
            </a:xfrm>
            <a:prstGeom prst="rect">
              <a:avLst/>
            </a:prstGeom>
            <a:ln w="190500" cap="sq">
              <a:solidFill>
                <a:srgbClr val="FFFFFF"/>
              </a:solidFill>
              <a:prstDash val="solid"/>
              <a:miter lim="800000"/>
            </a:ln>
            <a:effectLst/>
          </p:spPr>
        </p:pic>
      </p:grpSp>
      <p:pic>
        <p:nvPicPr>
          <p:cNvPr id="189" name="image2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19761" y="3088994"/>
            <a:ext cx="3251201" cy="2501902"/>
          </a:xfrm>
          <a:prstGeom prst="rect">
            <a:avLst/>
          </a:prstGeom>
          <a:ln w="228600" cap="sq">
            <a:solidFill/>
            <a:miter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  <p:bldP build="whole" bldLvl="1" animBg="1" rev="0" advAuto="0" spid="18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>
              <a:defRPr b="1" sz="48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Veo las películas de…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xfrm>
            <a:off x="457200" y="1734671"/>
            <a:ext cx="3931919" cy="744072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algn="ctr">
              <a:spcBef>
                <a:spcPts val="0"/>
              </a:spcBef>
              <a:defRPr b="1" sz="28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B91D"/>
                </a:solidFill>
              </a:rPr>
              <a:t>acción/aventura </a:t>
            </a:r>
          </a:p>
        </p:txBody>
      </p:sp>
      <p:sp>
        <p:nvSpPr>
          <p:cNvPr id="193" name="Shape 193"/>
          <p:cNvSpPr/>
          <p:nvPr/>
        </p:nvSpPr>
        <p:spPr>
          <a:xfrm>
            <a:off x="4754879" y="1890806"/>
            <a:ext cx="39319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28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B91D"/>
                </a:solidFill>
              </a:rPr>
              <a:t>ciencia ficción</a:t>
            </a:r>
          </a:p>
        </p:txBody>
      </p:sp>
      <p:pic>
        <p:nvPicPr>
          <p:cNvPr id="194" name="image2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879" y="2968868"/>
            <a:ext cx="3552901" cy="2986029"/>
          </a:xfrm>
          <a:prstGeom prst="rect">
            <a:avLst/>
          </a:prstGeom>
          <a:ln w="127000" cap="sq">
            <a:solidFill/>
            <a:miter/>
          </a:ln>
        </p:spPr>
      </p:pic>
      <p:pic>
        <p:nvPicPr>
          <p:cNvPr id="195" name="image2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80566" y="2968868"/>
            <a:ext cx="3289301" cy="2986029"/>
          </a:xfrm>
          <a:prstGeom prst="rect">
            <a:avLst/>
          </a:prstGeom>
          <a:ln w="127000" cap="sq">
            <a:solidFill/>
            <a:miter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" grpId="2"/>
      <p:bldP build="whole" bldLvl="1" animBg="1" rev="0" advAuto="0" spid="19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>
              <a:defRPr b="1" sz="48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Veo las películas de…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xfrm>
            <a:off x="457200" y="1734671"/>
            <a:ext cx="3931919" cy="744072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algn="ctr">
              <a:spcBef>
                <a:spcPts val="0"/>
              </a:spcBef>
              <a:defRPr b="1" sz="28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B91D"/>
                </a:solidFill>
              </a:rPr>
              <a:t>fantasía</a:t>
            </a:r>
          </a:p>
        </p:txBody>
      </p:sp>
      <p:sp>
        <p:nvSpPr>
          <p:cNvPr id="199" name="Shape 199"/>
          <p:cNvSpPr/>
          <p:nvPr/>
        </p:nvSpPr>
        <p:spPr>
          <a:xfrm>
            <a:off x="4754879" y="1890806"/>
            <a:ext cx="39319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28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B91D"/>
                </a:solidFill>
              </a:rPr>
              <a:t>terror/miedo/horror</a:t>
            </a:r>
          </a:p>
        </p:txBody>
      </p:sp>
      <p:grpSp>
        <p:nvGrpSpPr>
          <p:cNvPr id="202" name="Group 202"/>
          <p:cNvGrpSpPr/>
          <p:nvPr/>
        </p:nvGrpSpPr>
        <p:grpSpPr>
          <a:xfrm>
            <a:off x="912753" y="3062071"/>
            <a:ext cx="3289301" cy="2721219"/>
            <a:chOff x="0" y="0"/>
            <a:chExt cx="3289300" cy="2721218"/>
          </a:xfrm>
        </p:grpSpPr>
        <p:sp>
          <p:nvSpPr>
            <p:cNvPr id="200" name="Shape 200"/>
            <p:cNvSpPr/>
            <p:nvPr/>
          </p:nvSpPr>
          <p:spPr>
            <a:xfrm>
              <a:off x="0" y="0"/>
              <a:ext cx="3289301" cy="27212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201" name="image29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89301" cy="2721219"/>
            </a:xfrm>
            <a:prstGeom prst="rect">
              <a:avLst/>
            </a:prstGeom>
            <a:ln w="76200" cap="sq">
              <a:solidFill>
                <a:srgbClr val="292929"/>
              </a:solidFill>
              <a:prstDash val="solid"/>
              <a:miter lim="800000"/>
            </a:ln>
            <a:effectLst>
              <a:reflection blurRad="0" stA="28000" stPos="0" endA="0" endPos="40000" dist="0" dir="5400000" fadeDir="5400000" sx="100000" sy="-100000" kx="0" ky="0" algn="bl" rotWithShape="0"/>
            </a:effectLst>
          </p:spPr>
        </p:pic>
      </p:grpSp>
      <p:grpSp>
        <p:nvGrpSpPr>
          <p:cNvPr id="205" name="Group 205"/>
          <p:cNvGrpSpPr/>
          <p:nvPr/>
        </p:nvGrpSpPr>
        <p:grpSpPr>
          <a:xfrm>
            <a:off x="5046148" y="3062071"/>
            <a:ext cx="3106645" cy="2721219"/>
            <a:chOff x="0" y="0"/>
            <a:chExt cx="3106644" cy="2721218"/>
          </a:xfrm>
        </p:grpSpPr>
        <p:sp>
          <p:nvSpPr>
            <p:cNvPr id="203" name="Shape 203"/>
            <p:cNvSpPr/>
            <p:nvPr/>
          </p:nvSpPr>
          <p:spPr>
            <a:xfrm>
              <a:off x="-1" y="0"/>
              <a:ext cx="3106645" cy="272121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204" name="image30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3106646" cy="2721219"/>
            </a:xfrm>
            <a:prstGeom prst="rect">
              <a:avLst/>
            </a:prstGeom>
            <a:ln w="76200" cap="sq">
              <a:solidFill>
                <a:srgbClr val="292929"/>
              </a:solidFill>
              <a:prstDash val="solid"/>
              <a:miter lim="800000"/>
            </a:ln>
            <a:effectLst>
              <a:reflection blurRad="0" stA="2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1"/>
      <p:bldP build="whole" bldLvl="1" animBg="1" rev="0" advAuto="0" spid="205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defTabSz="868680">
              <a:defRPr b="1" sz="45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500">
                <a:solidFill>
                  <a:srgbClr val="FFFFFF"/>
                </a:solidFill>
              </a:rPr>
              <a:t>Los niños ven las películas…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xfrm>
            <a:off x="457200" y="1734671"/>
            <a:ext cx="3931919" cy="744072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algn="ctr">
              <a:spcBef>
                <a:spcPts val="0"/>
              </a:spcBef>
              <a:defRPr b="1" sz="28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B91D"/>
                </a:solidFill>
              </a:rPr>
              <a:t>infantiles</a:t>
            </a:r>
          </a:p>
        </p:txBody>
      </p:sp>
      <p:sp>
        <p:nvSpPr>
          <p:cNvPr id="209" name="Shape 209"/>
          <p:cNvSpPr/>
          <p:nvPr/>
        </p:nvSpPr>
        <p:spPr>
          <a:xfrm>
            <a:off x="4754879" y="1890806"/>
            <a:ext cx="39319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28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B91D"/>
                </a:solidFill>
              </a:rPr>
              <a:t>de ficción</a:t>
            </a:r>
          </a:p>
        </p:txBody>
      </p:sp>
      <p:grpSp>
        <p:nvGrpSpPr>
          <p:cNvPr id="212" name="Group 212"/>
          <p:cNvGrpSpPr/>
          <p:nvPr/>
        </p:nvGrpSpPr>
        <p:grpSpPr>
          <a:xfrm>
            <a:off x="853290" y="2913256"/>
            <a:ext cx="3289301" cy="2463802"/>
            <a:chOff x="0" y="0"/>
            <a:chExt cx="3289300" cy="2463800"/>
          </a:xfrm>
        </p:grpSpPr>
        <p:sp>
          <p:nvSpPr>
            <p:cNvPr id="210" name="Shape 210"/>
            <p:cNvSpPr/>
            <p:nvPr/>
          </p:nvSpPr>
          <p:spPr>
            <a:xfrm>
              <a:off x="-1" y="0"/>
              <a:ext cx="3289301" cy="2463802"/>
            </a:xfrm>
            <a:prstGeom prst="rect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211" name="image31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0"/>
              <a:ext cx="3289301" cy="24638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grpSp>
        <p:nvGrpSpPr>
          <p:cNvPr id="215" name="Group 215"/>
          <p:cNvGrpSpPr/>
          <p:nvPr/>
        </p:nvGrpSpPr>
        <p:grpSpPr>
          <a:xfrm>
            <a:off x="5420857" y="2913258"/>
            <a:ext cx="2387602" cy="2463802"/>
            <a:chOff x="0" y="0"/>
            <a:chExt cx="2387600" cy="2463800"/>
          </a:xfrm>
        </p:grpSpPr>
        <p:sp>
          <p:nvSpPr>
            <p:cNvPr id="213" name="Shape 213"/>
            <p:cNvSpPr/>
            <p:nvPr/>
          </p:nvSpPr>
          <p:spPr>
            <a:xfrm>
              <a:off x="0" y="0"/>
              <a:ext cx="2387601" cy="2463802"/>
            </a:xfrm>
            <a:prstGeom prst="rect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214" name="image32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387601" cy="246380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2" grpId="1"/>
      <p:bldP build="whole" bldLvl="1" animBg="1" rev="0" advAuto="0" spid="215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defTabSz="731519">
              <a:defRPr b="1" sz="3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FFFFFF"/>
                </a:solidFill>
              </a:rPr>
              <a:t>En la televisión veo los programas locos como…</a:t>
            </a:r>
          </a:p>
        </p:txBody>
      </p:sp>
      <p:sp>
        <p:nvSpPr>
          <p:cNvPr id="218" name="Shape 218"/>
          <p:cNvSpPr/>
          <p:nvPr>
            <p:ph type="body" idx="1"/>
          </p:nvPr>
        </p:nvSpPr>
        <p:spPr>
          <a:xfrm>
            <a:off x="457200" y="1734671"/>
            <a:ext cx="3931919" cy="744072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algn="ctr">
              <a:spcBef>
                <a:spcPts val="0"/>
              </a:spcBef>
              <a:defRPr b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B91D"/>
                </a:solidFill>
              </a:rPr>
              <a:t>la telenovela </a:t>
            </a:r>
          </a:p>
        </p:txBody>
      </p:sp>
      <p:sp>
        <p:nvSpPr>
          <p:cNvPr id="219" name="Shape 219"/>
          <p:cNvSpPr/>
          <p:nvPr/>
        </p:nvSpPr>
        <p:spPr>
          <a:xfrm>
            <a:off x="4754879" y="1674906"/>
            <a:ext cx="4168989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28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B91D"/>
                </a:solidFill>
              </a:rPr>
              <a:t>el programa de tele-realidad</a:t>
            </a:r>
          </a:p>
        </p:txBody>
      </p:sp>
      <p:pic>
        <p:nvPicPr>
          <p:cNvPr id="220" name="image3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00" y="2743200"/>
            <a:ext cx="2387600" cy="2844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image3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0131" y="2743200"/>
            <a:ext cx="2743201" cy="284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/>
          <a:p>
            <a:pPr lvl="0" defTabSz="277977">
              <a:defRPr sz="1800"/>
            </a:pPr>
            <a:r>
              <a:rPr b="1" sz="342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¿Qué tipo de película es?</a:t>
            </a:r>
            <a:br>
              <a:rPr b="1" sz="342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</a:br>
            <a:r>
              <a:rPr b="1" sz="342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Actividad: Escuchar</a:t>
            </a:r>
          </a:p>
        </p:txBody>
      </p:sp>
      <p:sp>
        <p:nvSpPr>
          <p:cNvPr id="224" name="Shape 224"/>
          <p:cNvSpPr/>
          <p:nvPr>
            <p:ph type="body" idx="1"/>
          </p:nvPr>
        </p:nvSpPr>
        <p:spPr>
          <a:xfrm>
            <a:off x="457200" y="2057400"/>
            <a:ext cx="3931919" cy="3980328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/>
          <a:p>
            <a:pPr lvl="0" marL="544285" indent="-544285">
              <a:spcBef>
                <a:spcPts val="0"/>
              </a:spcBef>
              <a:buClr>
                <a:srgbClr val="FFB91D"/>
              </a:buClr>
              <a:buSzPct val="90000"/>
              <a:buFont typeface="Helvetica"/>
              <a:buChar char="●"/>
              <a:defRPr sz="1800"/>
            </a:pPr>
            <a:r>
              <a:rPr b="1" sz="2000">
                <a:latin typeface="Cantarell"/>
                <a:ea typeface="Cantarell"/>
                <a:cs typeface="Cantarell"/>
                <a:sym typeface="Cantarell"/>
                <a:hlinkClick r:id="rId2" invalidUrl="" action="" tgtFrame="" tooltip="" history="1" highlightClick="0" endSnd="0"/>
              </a:rPr>
              <a:t>película 1</a:t>
            </a:r>
          </a:p>
          <a:p>
            <a:pPr lvl="0" marL="544285" indent="-544285">
              <a:spcBef>
                <a:spcPts val="400"/>
              </a:spcBef>
              <a:buClr>
                <a:srgbClr val="FFB91D"/>
              </a:buClr>
              <a:buSzPct val="90000"/>
              <a:buFont typeface="Helvetica"/>
              <a:buChar char="●"/>
              <a:defRPr sz="1800"/>
            </a:pPr>
            <a:r>
              <a:rPr b="1" sz="2000">
                <a:latin typeface="Cantarell"/>
                <a:ea typeface="Cantarell"/>
                <a:cs typeface="Cantarell"/>
                <a:sym typeface="Cantarell"/>
                <a:hlinkClick r:id="rId3" invalidUrl="" action="" tgtFrame="" tooltip="" history="1" highlightClick="0" endSnd="0"/>
              </a:rPr>
              <a:t>película 2</a:t>
            </a:r>
          </a:p>
          <a:p>
            <a:pPr lvl="0" marL="544285" indent="-544285">
              <a:spcBef>
                <a:spcPts val="400"/>
              </a:spcBef>
              <a:buClr>
                <a:srgbClr val="FFB91D"/>
              </a:buClr>
              <a:buSzPct val="90000"/>
              <a:buFont typeface="Helvetica"/>
              <a:buChar char="●"/>
              <a:defRPr sz="1800"/>
            </a:pPr>
            <a:r>
              <a:rPr b="1" sz="2000">
                <a:latin typeface="Cantarell"/>
                <a:ea typeface="Cantarell"/>
                <a:cs typeface="Cantarell"/>
                <a:sym typeface="Cantarell"/>
                <a:hlinkClick r:id="rId4" invalidUrl="" action="" tgtFrame="" tooltip="" history="1" highlightClick="0" endSnd="0"/>
              </a:rPr>
              <a:t>película 3</a:t>
            </a:r>
          </a:p>
          <a:p>
            <a:pPr lvl="0" marL="544285" indent="-544285">
              <a:spcBef>
                <a:spcPts val="400"/>
              </a:spcBef>
              <a:buClr>
                <a:srgbClr val="FFB91D"/>
              </a:buClr>
              <a:buSzPct val="90000"/>
              <a:buFont typeface="Helvetica"/>
              <a:buChar char="●"/>
              <a:defRPr sz="1800"/>
            </a:pPr>
            <a:r>
              <a:rPr b="1" sz="2000">
                <a:latin typeface="Cantarell"/>
                <a:ea typeface="Cantarell"/>
                <a:cs typeface="Cantarell"/>
                <a:sym typeface="Cantarell"/>
                <a:hlinkClick r:id="rId5" invalidUrl="" action="" tgtFrame="" tooltip="" history="1" highlightClick="0" endSnd="0"/>
              </a:rPr>
              <a:t>película 4</a:t>
            </a:r>
          </a:p>
          <a:p>
            <a:pPr lvl="0" marL="544285" indent="-544285">
              <a:spcBef>
                <a:spcPts val="400"/>
              </a:spcBef>
              <a:buClr>
                <a:srgbClr val="FFB91D"/>
              </a:buClr>
              <a:buSzPct val="90000"/>
              <a:buFont typeface="Helvetica"/>
              <a:buChar char="●"/>
              <a:defRPr sz="1800"/>
            </a:pPr>
            <a:r>
              <a:rPr b="1" sz="2000">
                <a:latin typeface="Cantarell"/>
                <a:ea typeface="Cantarell"/>
                <a:cs typeface="Cantarell"/>
                <a:sym typeface="Cantarell"/>
                <a:hlinkClick r:id="rId6" invalidUrl="" action="" tgtFrame="" tooltip="" history="1" highlightClick="0" endSnd="0"/>
              </a:rPr>
              <a:t>película 5</a:t>
            </a:r>
          </a:p>
          <a:p>
            <a:pPr lvl="0" marL="544285" indent="-544285">
              <a:spcBef>
                <a:spcPts val="400"/>
              </a:spcBef>
              <a:buClr>
                <a:srgbClr val="FFB91D"/>
              </a:buClr>
              <a:buSzPct val="90000"/>
              <a:buFont typeface="Helvetica"/>
              <a:buChar char="●"/>
              <a:defRPr sz="1800"/>
            </a:pPr>
            <a:r>
              <a:rPr b="1" sz="2000">
                <a:latin typeface="Cantarell"/>
                <a:ea typeface="Cantarell"/>
                <a:cs typeface="Cantarell"/>
                <a:sym typeface="Cantarell"/>
                <a:hlinkClick r:id="rId7" invalidUrl="" action="" tgtFrame="" tooltip="" history="1" highlightClick="0" endSnd="0"/>
              </a:rPr>
              <a:t>película 6</a:t>
            </a:r>
          </a:p>
          <a:p>
            <a:pPr lvl="0" marL="544285" indent="-544285">
              <a:spcBef>
                <a:spcPts val="400"/>
              </a:spcBef>
              <a:buClr>
                <a:srgbClr val="FFB91D"/>
              </a:buClr>
              <a:buSzPct val="90000"/>
              <a:buFont typeface="Helvetica"/>
              <a:buChar char="●"/>
              <a:defRPr sz="1800"/>
            </a:pPr>
            <a:r>
              <a:rPr b="1" sz="2000">
                <a:latin typeface="Cantarell"/>
                <a:ea typeface="Cantarell"/>
                <a:cs typeface="Cantarell"/>
                <a:sym typeface="Cantarell"/>
                <a:hlinkClick r:id="rId8" invalidUrl="" action="" tgtFrame="" tooltip="" history="1" highlightClick="0" endSnd="0"/>
              </a:rPr>
              <a:t>película 7</a:t>
            </a:r>
          </a:p>
          <a:p>
            <a:pPr lvl="0" marL="544285" indent="-544285">
              <a:spcBef>
                <a:spcPts val="400"/>
              </a:spcBef>
              <a:buClr>
                <a:srgbClr val="FFB91D"/>
              </a:buClr>
              <a:buSzPct val="90000"/>
              <a:buFont typeface="Helvetica"/>
              <a:buChar char="●"/>
              <a:defRPr sz="1800"/>
            </a:pPr>
            <a:r>
              <a:rPr b="1" sz="2000">
                <a:latin typeface="Cantarell"/>
                <a:ea typeface="Cantarell"/>
                <a:cs typeface="Cantarell"/>
                <a:sym typeface="Cantarell"/>
                <a:hlinkClick r:id="rId9" invalidUrl="" action="" tgtFrame="" tooltip="" history="1" highlightClick="0" endSnd="0"/>
              </a:rPr>
              <a:t>película 8</a:t>
            </a:r>
          </a:p>
        </p:txBody>
      </p:sp>
      <p:sp>
        <p:nvSpPr>
          <p:cNvPr id="225" name="Shape 225"/>
          <p:cNvSpPr/>
          <p:nvPr/>
        </p:nvSpPr>
        <p:spPr>
          <a:xfrm>
            <a:off x="4754879" y="2057400"/>
            <a:ext cx="3931921" cy="288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816427" indent="-816427">
              <a:buClr>
                <a:srgbClr val="FFB91D"/>
              </a:buClr>
              <a:buSzPct val="90000"/>
              <a:buFont typeface="Helvetica"/>
              <a:buAutoNum type="arabicPeriod" startAt="1"/>
              <a:defRPr sz="1800"/>
            </a:pPr>
            <a:r>
              <a:rPr b="1" sz="20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 acción</a:t>
            </a:r>
            <a:endParaRPr b="1" sz="20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lvl="0" marL="816427" indent="-816427">
              <a:spcBef>
                <a:spcPts val="400"/>
              </a:spcBef>
              <a:buClr>
                <a:srgbClr val="FFB91D"/>
              </a:buClr>
              <a:buSzPct val="90000"/>
              <a:buFont typeface="Helvetica"/>
              <a:buAutoNum type="arabicPeriod" startAt="1"/>
              <a:defRPr sz="1800"/>
            </a:pPr>
            <a:r>
              <a:rPr b="1" sz="20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 fantasía</a:t>
            </a:r>
            <a:endParaRPr b="1" sz="20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lvl="0" marL="816427" indent="-816427">
              <a:spcBef>
                <a:spcPts val="400"/>
              </a:spcBef>
              <a:buClr>
                <a:srgbClr val="FFB91D"/>
              </a:buClr>
              <a:buSzPct val="90000"/>
              <a:buFont typeface="Helvetica"/>
              <a:buAutoNum type="arabicPeriod" startAt="1"/>
              <a:defRPr sz="1800"/>
            </a:pPr>
            <a:r>
              <a:rPr b="1" sz="20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Infantil</a:t>
            </a:r>
            <a:endParaRPr b="1" sz="20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lvl="0" marL="816427" indent="-816427">
              <a:spcBef>
                <a:spcPts val="400"/>
              </a:spcBef>
              <a:buClr>
                <a:srgbClr val="FFB91D"/>
              </a:buClr>
              <a:buSzPct val="90000"/>
              <a:buFont typeface="Helvetica"/>
              <a:buAutoNum type="arabicPeriod" startAt="1"/>
              <a:defRPr sz="1800"/>
            </a:pPr>
            <a:r>
              <a:rPr b="1" sz="20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 ciencia ficción</a:t>
            </a:r>
            <a:endParaRPr b="1" sz="20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lvl="0" marL="816427" indent="-816427">
              <a:spcBef>
                <a:spcPts val="400"/>
              </a:spcBef>
              <a:buClr>
                <a:srgbClr val="FFB91D"/>
              </a:buClr>
              <a:buSzPct val="90000"/>
              <a:buFont typeface="Helvetica"/>
              <a:buAutoNum type="arabicPeriod" startAt="1"/>
              <a:defRPr sz="1800"/>
            </a:pPr>
            <a:r>
              <a:rPr b="1" sz="20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 amor</a:t>
            </a:r>
            <a:endParaRPr b="1" sz="20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lvl="0" marL="816427" indent="-816427">
              <a:spcBef>
                <a:spcPts val="400"/>
              </a:spcBef>
              <a:buClr>
                <a:srgbClr val="FFB91D"/>
              </a:buClr>
              <a:buSzPct val="90000"/>
              <a:buFont typeface="Helvetica"/>
              <a:buAutoNum type="arabicPeriod" startAt="1"/>
              <a:defRPr sz="1800"/>
            </a:pPr>
            <a:r>
              <a:rPr b="1" sz="20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 ficción</a:t>
            </a:r>
            <a:endParaRPr b="1" sz="20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lvl="0" marL="816427" indent="-816427">
              <a:spcBef>
                <a:spcPts val="400"/>
              </a:spcBef>
              <a:buClr>
                <a:srgbClr val="FFB91D"/>
              </a:buClr>
              <a:buSzPct val="90000"/>
              <a:buFont typeface="Helvetica"/>
              <a:buAutoNum type="arabicPeriod" startAt="1"/>
              <a:defRPr sz="1800"/>
            </a:pPr>
            <a:r>
              <a:rPr b="1" sz="20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Comedia</a:t>
            </a:r>
            <a:endParaRPr b="1" sz="20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lvl="0" marL="816427" indent="-816427">
              <a:spcBef>
                <a:spcPts val="400"/>
              </a:spcBef>
              <a:buClr>
                <a:srgbClr val="FFB91D"/>
              </a:buClr>
              <a:buSzPct val="90000"/>
              <a:buFont typeface="Helvetica"/>
              <a:buAutoNum type="arabicPeriod" startAt="1"/>
              <a:defRPr sz="1800"/>
            </a:pPr>
            <a:r>
              <a:rPr b="1" sz="20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De horror/terror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24" grpId="2"/>
      <p:bldP build="whole" bldLvl="1" animBg="1" rev="0" advAuto="0" spid="223" grpId="1"/>
      <p:bldP build="p" bldLvl="5" animBg="1" rev="0" advAuto="0" spid="225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>
              <a:defRPr b="1" sz="48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¿Te gusta Will Ferrell? </a:t>
            </a:r>
          </a:p>
        </p:txBody>
      </p:sp>
      <p:sp>
        <p:nvSpPr>
          <p:cNvPr id="96" name="Shape 96"/>
          <p:cNvSpPr/>
          <p:nvPr>
            <p:ph type="body" idx="1"/>
          </p:nvPr>
        </p:nvSpPr>
        <p:spPr>
          <a:xfrm>
            <a:off x="457200" y="2057399"/>
            <a:ext cx="8229600" cy="39624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marL="1393370" indent="-1393370">
              <a:spcBef>
                <a:spcPts val="0"/>
              </a:spcBef>
              <a:buClr>
                <a:srgbClr val="FFB91D"/>
              </a:buClr>
              <a:buSzPct val="90000"/>
              <a:buFont typeface="Helvetica"/>
              <a:buChar char="●"/>
              <a:defRPr b="1" sz="3200">
                <a:latin typeface="Cantarell"/>
                <a:ea typeface="Cantarell"/>
                <a:cs typeface="Cantarell"/>
                <a:sym typeface="Cantarell"/>
                <a:hlinkClick r:id="rId2" invalidUrl="" action="" tgtFrame="" tooltip="" history="1" highlightClick="0" endSnd="0"/>
              </a:defRPr>
            </a:lvl1pPr>
          </a:lstStyle>
          <a:p>
            <a:pPr lvl="0">
              <a:defRPr b="0" sz="1800"/>
            </a:pPr>
            <a:r>
              <a:rPr b="1" sz="3200">
                <a:hlinkClick r:id="rId2" invalidUrl="" action="" tgtFrame="" tooltip="" history="1" highlightClick="0" endSnd="0"/>
              </a:rPr>
              <a:t>Casa de Mi Padre</a:t>
            </a:r>
          </a:p>
        </p:txBody>
      </p:sp>
      <p:pic>
        <p:nvPicPr>
          <p:cNvPr id="97" name="image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1733" y="2489200"/>
            <a:ext cx="2861736" cy="2362065"/>
          </a:xfrm>
          <a:prstGeom prst="rect">
            <a:avLst/>
          </a:prstGeom>
          <a:ln w="127000" cap="sq">
            <a:solidFill/>
            <a:miter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440267" y="2374899"/>
            <a:ext cx="8449735" cy="3037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marL="881741" indent="-881741">
              <a:buClr>
                <a:srgbClr val="FFFFFF"/>
              </a:buClr>
              <a:buSzPct val="133333"/>
              <a:buFont typeface="Helvetica"/>
              <a:buAutoNum type="arabicPeriod" startAt="1"/>
              <a:defRPr sz="1800"/>
            </a:pPr>
            <a:r>
              <a:rPr b="1" sz="2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¿Qué película miras en el verano?</a:t>
            </a:r>
            <a:endParaRPr b="1" sz="24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lvl="0" marL="1175657" indent="-1175657">
              <a:buClr>
                <a:srgbClr val="FFFFFF"/>
              </a:buClr>
              <a:buSzPct val="100000"/>
              <a:buFont typeface="Helvetica"/>
              <a:buAutoNum type="arabicPeriod" startAt="2"/>
              <a:defRPr sz="1800"/>
            </a:pPr>
            <a:r>
              <a:rPr b="1" sz="2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¿Grabas tu programa favorito en tu DVR anoche?</a:t>
            </a:r>
            <a:endParaRPr b="1" sz="24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lvl="0" marL="1175657" indent="-1175657">
              <a:buClr>
                <a:srgbClr val="FFFFFF"/>
              </a:buClr>
              <a:buSzPct val="100000"/>
              <a:buFont typeface="Helvetica"/>
              <a:buAutoNum type="arabicPeriod" startAt="2"/>
              <a:defRPr sz="1800"/>
            </a:pPr>
            <a:r>
              <a:rPr b="1" sz="2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¿Usas tu I-pod esta mañana?</a:t>
            </a:r>
            <a:endParaRPr b="1" sz="24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lvl="0" marL="1175657" indent="-1175657">
              <a:buClr>
                <a:srgbClr val="FFFFFF"/>
              </a:buClr>
              <a:buSzPct val="100000"/>
              <a:buFont typeface="Helvetica"/>
              <a:buAutoNum type="arabicPeriod" startAt="2"/>
              <a:defRPr sz="1800"/>
            </a:pPr>
            <a:r>
              <a:rPr b="1" sz="2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¿Qué canciones escucha?</a:t>
            </a:r>
            <a:endParaRPr b="1" sz="24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lvl="0" marL="1175657" indent="-1175657">
              <a:buClr>
                <a:srgbClr val="FFFFFF"/>
              </a:buClr>
              <a:buSzPct val="100000"/>
              <a:buFont typeface="Helvetica"/>
              <a:buAutoNum type="arabicPeriod" startAt="2"/>
              <a:defRPr sz="1800"/>
            </a:pPr>
            <a:r>
              <a:rPr b="1" sz="2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¿Comes las palomitas en el cine?</a:t>
            </a:r>
            <a:endParaRPr b="1" sz="24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lvl="0" marL="1175657" indent="-1175657">
              <a:buClr>
                <a:srgbClr val="FFFFFF"/>
              </a:buClr>
              <a:buSzPct val="100000"/>
              <a:buFont typeface="Helvetica"/>
              <a:buAutoNum type="arabicPeriod" startAt="2"/>
              <a:defRPr sz="1800"/>
            </a:pPr>
            <a:r>
              <a:rPr b="1" sz="2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¿Cuánto tiempo estudias por la noche?</a:t>
            </a:r>
            <a:endParaRPr b="1" sz="24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lvl="0" marL="1175657" indent="-1175657">
              <a:buClr>
                <a:srgbClr val="FFFFFF"/>
              </a:buClr>
              <a:buSzPct val="100000"/>
              <a:buFont typeface="Helvetica"/>
              <a:buAutoNum type="arabicPeriod" startAt="2"/>
              <a:defRPr sz="1800"/>
            </a:pPr>
            <a:r>
              <a:rPr b="1" sz="2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¿A quién mandas muchos textos hoy?</a:t>
            </a:r>
            <a:endParaRPr b="1" sz="2400">
              <a:solidFill>
                <a:srgbClr val="FFFFFF"/>
              </a:solidFill>
              <a:latin typeface="Cantarell"/>
              <a:ea typeface="Cantarell"/>
              <a:cs typeface="Cantarell"/>
              <a:sym typeface="Cantarell"/>
            </a:endParaRPr>
          </a:p>
          <a:p>
            <a:pPr lvl="0" marL="1175657" indent="-1175657">
              <a:buClr>
                <a:srgbClr val="FFFFFF"/>
              </a:buClr>
              <a:buSzPct val="100000"/>
              <a:buFont typeface="Helvetica"/>
              <a:buAutoNum type="arabicPeriod" startAt="8"/>
              <a:defRPr sz="1800"/>
            </a:pPr>
            <a:r>
              <a:rPr b="1" sz="2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¿Qué novela lees hoy en día?</a:t>
            </a:r>
          </a:p>
        </p:txBody>
      </p:sp>
      <p:sp>
        <p:nvSpPr>
          <p:cNvPr id="228" name="Shape 228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defTabSz="786383">
              <a:defRPr b="1" sz="3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400">
                <a:solidFill>
                  <a:srgbClr val="FFFFFF"/>
                </a:solidFill>
              </a:rPr>
              <a:t>Responde con una frase completa.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defTabSz="813816">
              <a:defRPr b="1" sz="42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200">
                <a:solidFill>
                  <a:srgbClr val="FFFFFF"/>
                </a:solidFill>
              </a:rPr>
              <a:t>En la televisión los niños ven…</a:t>
            </a:r>
          </a:p>
        </p:txBody>
      </p:sp>
      <p:sp>
        <p:nvSpPr>
          <p:cNvPr id="100" name="Shape 100"/>
          <p:cNvSpPr/>
          <p:nvPr>
            <p:ph type="body" idx="1"/>
          </p:nvPr>
        </p:nvSpPr>
        <p:spPr>
          <a:xfrm>
            <a:off x="457200" y="1734671"/>
            <a:ext cx="3931919" cy="744072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algn="ctr">
              <a:spcBef>
                <a:spcPts val="0"/>
              </a:spcBef>
              <a:defRPr b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B91D"/>
                </a:solidFill>
              </a:rPr>
              <a:t>el anime</a:t>
            </a:r>
          </a:p>
        </p:txBody>
      </p:sp>
      <p:grpSp>
        <p:nvGrpSpPr>
          <p:cNvPr id="103" name="Group 103"/>
          <p:cNvGrpSpPr/>
          <p:nvPr/>
        </p:nvGrpSpPr>
        <p:grpSpPr>
          <a:xfrm>
            <a:off x="864347" y="2787304"/>
            <a:ext cx="3103221" cy="2745594"/>
            <a:chOff x="0" y="0"/>
            <a:chExt cx="3103219" cy="2745592"/>
          </a:xfrm>
        </p:grpSpPr>
        <p:sp>
          <p:nvSpPr>
            <p:cNvPr id="101" name="Shape 101"/>
            <p:cNvSpPr/>
            <p:nvPr/>
          </p:nvSpPr>
          <p:spPr>
            <a:xfrm>
              <a:off x="-1" y="-1"/>
              <a:ext cx="3103221" cy="2745593"/>
            </a:xfrm>
            <a:prstGeom prst="rect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02" name="image1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3103219" cy="27455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104" name="Shape 104"/>
          <p:cNvSpPr/>
          <p:nvPr/>
        </p:nvSpPr>
        <p:spPr>
          <a:xfrm>
            <a:off x="4754879" y="1624106"/>
            <a:ext cx="393192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B91D"/>
                </a:solidFill>
              </a:rPr>
              <a:t>los dibujos animados</a:t>
            </a:r>
          </a:p>
        </p:txBody>
      </p:sp>
      <p:grpSp>
        <p:nvGrpSpPr>
          <p:cNvPr id="107" name="Group 107"/>
          <p:cNvGrpSpPr/>
          <p:nvPr/>
        </p:nvGrpSpPr>
        <p:grpSpPr>
          <a:xfrm>
            <a:off x="5115524" y="2787304"/>
            <a:ext cx="3051678" cy="2745594"/>
            <a:chOff x="0" y="0"/>
            <a:chExt cx="3051677" cy="2745592"/>
          </a:xfrm>
        </p:grpSpPr>
        <p:sp>
          <p:nvSpPr>
            <p:cNvPr id="105" name="Shape 105"/>
            <p:cNvSpPr/>
            <p:nvPr/>
          </p:nvSpPr>
          <p:spPr>
            <a:xfrm>
              <a:off x="-1" y="-1"/>
              <a:ext cx="3051678" cy="2745593"/>
            </a:xfrm>
            <a:prstGeom prst="rect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06" name="image8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3051679" cy="274559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" grpId="2"/>
      <p:bldP build="whole" bldLvl="1" animBg="1" rev="0" advAuto="0" spid="10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defTabSz="896111">
              <a:defRPr b="1" sz="47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700">
                <a:solidFill>
                  <a:srgbClr val="FFFFFF"/>
                </a:solidFill>
              </a:rPr>
              <a:t>Para la televisión necesito…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xfrm>
            <a:off x="457200" y="1734671"/>
            <a:ext cx="3931919" cy="744072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algn="ctr">
              <a:spcBef>
                <a:spcPts val="0"/>
              </a:spcBef>
              <a:defRPr b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B91D"/>
                </a:solidFill>
              </a:rPr>
              <a:t>El control remoto</a:t>
            </a:r>
          </a:p>
        </p:txBody>
      </p:sp>
      <p:pic>
        <p:nvPicPr>
          <p:cNvPr id="111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380" y="2851690"/>
            <a:ext cx="2696705" cy="2836191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4754879" y="1890806"/>
            <a:ext cx="39319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28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B91D"/>
                </a:solidFill>
              </a:rPr>
              <a:t>El canal</a:t>
            </a:r>
          </a:p>
        </p:txBody>
      </p:sp>
      <p:pic>
        <p:nvPicPr>
          <p:cNvPr id="113" name="image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59679" y="3064933"/>
            <a:ext cx="3186855" cy="26229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3" grpId="2"/>
      <p:bldP build="whole" bldLvl="1" animBg="1" rev="0" advAuto="0" spid="1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defTabSz="886967">
              <a:defRPr b="1" sz="41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100">
                <a:solidFill>
                  <a:srgbClr val="FFFFFF"/>
                </a:solidFill>
              </a:rPr>
              <a:t>Para ver una película necesito…</a:t>
            </a:r>
          </a:p>
        </p:txBody>
      </p:sp>
      <p:sp>
        <p:nvSpPr>
          <p:cNvPr id="116" name="Shape 116"/>
          <p:cNvSpPr/>
          <p:nvPr>
            <p:ph type="body" idx="1"/>
          </p:nvPr>
        </p:nvSpPr>
        <p:spPr>
          <a:xfrm>
            <a:off x="457200" y="1734671"/>
            <a:ext cx="3931919" cy="744072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algn="ctr">
              <a:spcBef>
                <a:spcPts val="0"/>
              </a:spcBef>
              <a:defRPr b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B91D"/>
                </a:solidFill>
              </a:rPr>
              <a:t>la película de DVD</a:t>
            </a:r>
          </a:p>
        </p:txBody>
      </p:sp>
      <p:grpSp>
        <p:nvGrpSpPr>
          <p:cNvPr id="119" name="Group 119"/>
          <p:cNvGrpSpPr/>
          <p:nvPr/>
        </p:nvGrpSpPr>
        <p:grpSpPr>
          <a:xfrm>
            <a:off x="914400" y="2978728"/>
            <a:ext cx="3037668" cy="2445681"/>
            <a:chOff x="0" y="0"/>
            <a:chExt cx="3037667" cy="2445679"/>
          </a:xfrm>
        </p:grpSpPr>
        <p:sp>
          <p:nvSpPr>
            <p:cNvPr id="117" name="Shape 117"/>
            <p:cNvSpPr/>
            <p:nvPr/>
          </p:nvSpPr>
          <p:spPr>
            <a:xfrm>
              <a:off x="0" y="0"/>
              <a:ext cx="3037668" cy="24456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18" name="image3.jpe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037668" cy="2445680"/>
            </a:xfrm>
            <a:prstGeom prst="rect">
              <a:avLst/>
            </a:prstGeom>
            <a:ln w="76200" cap="sq">
              <a:solidFill>
                <a:srgbClr val="EAEAEA"/>
              </a:solidFill>
              <a:prstDash val="solid"/>
              <a:miter lim="800000"/>
            </a:ln>
            <a:effectLst>
              <a:reflection blurRad="0" stA="33000" stPos="0" endA="0" endPos="40000" dist="0" dir="5400000" fadeDir="5400000" sx="100000" sy="-100000" kx="0" ky="0" algn="bl" rotWithShape="0"/>
            </a:effectLst>
          </p:spPr>
        </p:pic>
      </p:grpSp>
      <p:sp>
        <p:nvSpPr>
          <p:cNvPr id="120" name="Shape 120"/>
          <p:cNvSpPr/>
          <p:nvPr/>
        </p:nvSpPr>
        <p:spPr>
          <a:xfrm>
            <a:off x="4754879" y="1865406"/>
            <a:ext cx="393192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B91D"/>
                </a:solidFill>
              </a:rPr>
              <a:t>la máquina de DVD</a:t>
            </a:r>
          </a:p>
        </p:txBody>
      </p:sp>
      <p:grpSp>
        <p:nvGrpSpPr>
          <p:cNvPr id="123" name="Group 123"/>
          <p:cNvGrpSpPr/>
          <p:nvPr/>
        </p:nvGrpSpPr>
        <p:grpSpPr>
          <a:xfrm>
            <a:off x="5160936" y="2978727"/>
            <a:ext cx="2727702" cy="2445681"/>
            <a:chOff x="0" y="0"/>
            <a:chExt cx="2727701" cy="2445679"/>
          </a:xfrm>
        </p:grpSpPr>
        <p:sp>
          <p:nvSpPr>
            <p:cNvPr id="121" name="Shape 121"/>
            <p:cNvSpPr/>
            <p:nvPr/>
          </p:nvSpPr>
          <p:spPr>
            <a:xfrm>
              <a:off x="0" y="0"/>
              <a:ext cx="2727701" cy="244568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22" name="image4.jpe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727703" cy="2445680"/>
            </a:xfrm>
            <a:prstGeom prst="rect">
              <a:avLst/>
            </a:prstGeom>
            <a:ln w="76200" cap="sq">
              <a:solidFill>
                <a:srgbClr val="EAEAEA"/>
              </a:solidFill>
              <a:prstDash val="solid"/>
              <a:miter lim="800000"/>
            </a:ln>
            <a:effectLst>
              <a:reflection blurRad="0" stA="33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9" grpId="1"/>
      <p:bldP build="whole" bldLvl="1" animBg="1" rev="0" advAuto="0" spid="12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>
              <a:defRPr b="1" sz="48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Para escuchar música…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xfrm>
            <a:off x="457200" y="1734671"/>
            <a:ext cx="3931919" cy="744072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algn="ctr">
              <a:spcBef>
                <a:spcPts val="0"/>
              </a:spcBef>
              <a:defRPr b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B91D"/>
                </a:solidFill>
              </a:rPr>
              <a:t>El disco compacto</a:t>
            </a:r>
          </a:p>
        </p:txBody>
      </p:sp>
      <p:pic>
        <p:nvPicPr>
          <p:cNvPr id="127" name="image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5398" y="2937162"/>
            <a:ext cx="2960174" cy="2192778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28" name="Shape 128"/>
          <p:cNvSpPr/>
          <p:nvPr/>
        </p:nvSpPr>
        <p:spPr>
          <a:xfrm>
            <a:off x="4754879" y="1865406"/>
            <a:ext cx="393192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3200">
                <a:solidFill>
                  <a:srgbClr val="FFB91D"/>
                </a:solidFill>
              </a:rPr>
              <a:t>el Ipod/Ipad</a:t>
            </a:r>
          </a:p>
        </p:txBody>
      </p:sp>
      <p:grpSp>
        <p:nvGrpSpPr>
          <p:cNvPr id="131" name="Group 131"/>
          <p:cNvGrpSpPr/>
          <p:nvPr/>
        </p:nvGrpSpPr>
        <p:grpSpPr>
          <a:xfrm>
            <a:off x="5080001" y="2937162"/>
            <a:ext cx="2878670" cy="2192779"/>
            <a:chOff x="0" y="0"/>
            <a:chExt cx="2878669" cy="2192777"/>
          </a:xfrm>
        </p:grpSpPr>
        <p:sp>
          <p:nvSpPr>
            <p:cNvPr id="129" name="Shape 129"/>
            <p:cNvSpPr/>
            <p:nvPr/>
          </p:nvSpPr>
          <p:spPr>
            <a:xfrm>
              <a:off x="-1" y="0"/>
              <a:ext cx="2878670" cy="2192779"/>
            </a:xfrm>
            <a:prstGeom prst="rect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30" name="image10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2878671" cy="219277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reflection blurRad="0" stA="38000" stPos="0" endA="0" endPos="40000" dist="0" dir="5400000" fadeDir="5400000" sx="100000" sy="-100000" kx="0" ky="0" algn="bl" rotWithShape="0"/>
            </a:effectLst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2"/>
      <p:bldP build="whole" bldLvl="1" animBg="1" rev="0" advAuto="0" spid="12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/>
          <a:p>
            <a:pPr lvl="0">
              <a:defRPr sz="1800"/>
            </a:pPr>
            <a:r>
              <a:rPr b="1" sz="48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En </a:t>
            </a:r>
            <a:r>
              <a:rPr b="1" i="1" sz="4800" u="sng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la radio, </a:t>
            </a:r>
            <a:r>
              <a:rPr b="1" sz="48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escucho…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457200" y="1734671"/>
            <a:ext cx="3931919" cy="744072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 algn="ctr">
              <a:spcBef>
                <a:spcPts val="0"/>
              </a:spcBef>
              <a:defRPr b="1" sz="28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B91D"/>
                </a:solidFill>
              </a:rPr>
              <a:t>el/la cantante</a:t>
            </a:r>
          </a:p>
        </p:txBody>
      </p:sp>
      <p:sp>
        <p:nvSpPr>
          <p:cNvPr id="135" name="Shape 135"/>
          <p:cNvSpPr/>
          <p:nvPr/>
        </p:nvSpPr>
        <p:spPr>
          <a:xfrm>
            <a:off x="4754879" y="1890806"/>
            <a:ext cx="3931921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ctr">
              <a:defRPr b="1" sz="28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2800">
                <a:solidFill>
                  <a:srgbClr val="FFB91D"/>
                </a:solidFill>
              </a:rPr>
              <a:t>la canción</a:t>
            </a:r>
          </a:p>
        </p:txBody>
      </p:sp>
      <p:pic>
        <p:nvPicPr>
          <p:cNvPr id="136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064" y="2912533"/>
            <a:ext cx="2540002" cy="2624667"/>
          </a:xfrm>
          <a:prstGeom prst="rect">
            <a:avLst/>
          </a:prstGeom>
          <a:ln w="38100" cap="sq">
            <a:solidFill/>
            <a:miter/>
          </a:ln>
        </p:spPr>
      </p:pic>
      <p:pic>
        <p:nvPicPr>
          <p:cNvPr id="137" name="image1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52533" y="2912534"/>
            <a:ext cx="2946400" cy="2624666"/>
          </a:xfrm>
          <a:prstGeom prst="rect">
            <a:avLst/>
          </a:prstGeom>
          <a:ln w="38100" cap="sq">
            <a:solidFill/>
            <a:miter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1"/>
      <p:bldP build="whole" bldLvl="1" animBg="1" rev="0" advAuto="0" spid="137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>
            <a:lvl1pPr>
              <a:defRPr b="1" sz="48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</a:defRPr>
            </a:pPr>
            <a:r>
              <a:rPr b="1" sz="4800">
                <a:solidFill>
                  <a:srgbClr val="FFFFFF"/>
                </a:solidFill>
              </a:rPr>
              <a:t>Cuando está en Español…</a:t>
            </a:r>
          </a:p>
        </p:txBody>
      </p:sp>
      <p:sp>
        <p:nvSpPr>
          <p:cNvPr id="140" name="Shape 140"/>
          <p:cNvSpPr/>
          <p:nvPr/>
        </p:nvSpPr>
        <p:spPr>
          <a:xfrm>
            <a:off x="5401731" y="2489199"/>
            <a:ext cx="3285068" cy="2021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 sz="1800"/>
            </a:pPr>
            <a:r>
              <a:rPr b="1" i="1" sz="3200">
                <a:latin typeface="Cantarell"/>
                <a:ea typeface="Cantarell"/>
                <a:cs typeface="Cantarell"/>
                <a:sym typeface="Cantarell"/>
              </a:rPr>
              <a:t>el documentario </a:t>
            </a:r>
            <a:r>
              <a:rPr b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rPr>
              <a:t>tiene que tener </a:t>
            </a:r>
            <a:r>
              <a:rPr b="1" i="1" sz="3200">
                <a:latin typeface="Cantarell"/>
                <a:ea typeface="Cantarell"/>
                <a:cs typeface="Cantarell"/>
                <a:sym typeface="Cantarell"/>
              </a:rPr>
              <a:t>subtítulos </a:t>
            </a:r>
            <a:r>
              <a:rPr b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rPr>
              <a:t>para mi…</a:t>
            </a:r>
          </a:p>
        </p:txBody>
      </p:sp>
      <p:pic>
        <p:nvPicPr>
          <p:cNvPr id="141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129651"/>
            <a:ext cx="2419350" cy="2019015"/>
          </a:xfrm>
          <a:prstGeom prst="rect">
            <a:avLst/>
          </a:prstGeom>
          <a:ln w="127000" cap="rnd">
            <a:solidFill>
              <a:srgbClr val="FFFFFF"/>
            </a:solidFill>
            <a:round/>
          </a:ln>
        </p:spPr>
      </p:pic>
      <p:pic>
        <p:nvPicPr>
          <p:cNvPr id="142" name="image1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64933" y="3674531"/>
            <a:ext cx="2065867" cy="2624669"/>
          </a:xfrm>
          <a:prstGeom prst="rect">
            <a:avLst/>
          </a:prstGeom>
          <a:ln w="127000" cap="rnd">
            <a:solidFill>
              <a:srgbClr val="FFFFFF"/>
            </a:solidFill>
            <a:round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2"/>
      <p:bldP build="whole" bldLvl="1" animBg="1" rev="0" advAuto="0" spid="140" grpId="1"/>
      <p:bldP build="whole" bldLvl="1" animBg="1" rev="0" advAuto="0" spid="14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457200" y="274636"/>
            <a:ext cx="8229600" cy="1143001"/>
          </a:xfrm>
          <a:prstGeom prst="rect">
            <a:avLst/>
          </a:prstGeom>
        </p:spPr>
        <p:txBody>
          <a:bodyPr lIns="45699" tIns="45699" rIns="45699" bIns="45699">
            <a:normAutofit fontScale="100000" lnSpcReduction="0"/>
          </a:bodyPr>
          <a:lstStyle/>
          <a:p>
            <a:pPr lvl="0" defTabSz="731519">
              <a:defRPr sz="1800"/>
            </a:pPr>
            <a:r>
              <a:rPr b="1" sz="3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En </a:t>
            </a:r>
            <a:r>
              <a:rPr b="1" i="1" sz="3400" u="sng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la radioemisora</a:t>
            </a:r>
            <a:r>
              <a:rPr b="1" sz="3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, escucho </a:t>
            </a:r>
            <a:r>
              <a:rPr b="1" i="1" sz="3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el partido</a:t>
            </a:r>
            <a:r>
              <a:rPr b="1" sz="3400">
                <a:solidFill>
                  <a:srgbClr val="FFFFFF"/>
                </a:solidFill>
                <a:latin typeface="Cantarell"/>
                <a:ea typeface="Cantarell"/>
                <a:cs typeface="Cantarell"/>
                <a:sym typeface="Cantarell"/>
              </a:rPr>
              <a:t> de fútbol. </a:t>
            </a:r>
          </a:p>
        </p:txBody>
      </p:sp>
      <p:pic>
        <p:nvPicPr>
          <p:cNvPr id="145" name="image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218265"/>
            <a:ext cx="3098800" cy="2116667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grpSp>
        <p:nvGrpSpPr>
          <p:cNvPr id="148" name="Group 148"/>
          <p:cNvGrpSpPr/>
          <p:nvPr/>
        </p:nvGrpSpPr>
        <p:grpSpPr>
          <a:xfrm>
            <a:off x="3788833" y="3810001"/>
            <a:ext cx="2967568" cy="2167469"/>
            <a:chOff x="0" y="0"/>
            <a:chExt cx="2967567" cy="2167467"/>
          </a:xfrm>
        </p:grpSpPr>
        <p:sp>
          <p:nvSpPr>
            <p:cNvPr id="146" name="Shape 146"/>
            <p:cNvSpPr/>
            <p:nvPr/>
          </p:nvSpPr>
          <p:spPr>
            <a:xfrm>
              <a:off x="0" y="0"/>
              <a:ext cx="2967568" cy="2167468"/>
            </a:xfrm>
            <a:prstGeom prst="rect">
              <a:avLst/>
            </a:pr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pic>
          <p:nvPicPr>
            <p:cNvPr id="147" name="image16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967568" cy="2167468"/>
            </a:xfrm>
            <a:prstGeom prst="rect">
              <a:avLst/>
            </a:prstGeom>
            <a:ln w="190500" cap="sq">
              <a:solidFill>
                <a:srgbClr val="FFFFFF"/>
              </a:solidFill>
              <a:prstDash val="solid"/>
              <a:miter lim="800000"/>
            </a:ln>
            <a:effectLst/>
          </p:spPr>
        </p:pic>
      </p:grpSp>
      <p:sp>
        <p:nvSpPr>
          <p:cNvPr id="149" name="Shape 149"/>
          <p:cNvSpPr/>
          <p:nvPr/>
        </p:nvSpPr>
        <p:spPr>
          <a:xfrm>
            <a:off x="3788831" y="2548464"/>
            <a:ext cx="5355169" cy="105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 sz="1800"/>
            </a:pPr>
            <a:r>
              <a:rPr b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rPr>
              <a:t>Este </a:t>
            </a:r>
            <a:r>
              <a:rPr b="1" i="1" sz="3200">
                <a:latin typeface="Cantarell"/>
                <a:ea typeface="Cantarell"/>
                <a:cs typeface="Cantarell"/>
                <a:sym typeface="Cantarell"/>
              </a:rPr>
              <a:t>equipo</a:t>
            </a:r>
            <a:r>
              <a:rPr b="1" sz="3200">
                <a:solidFill>
                  <a:srgbClr val="FFB91D"/>
                </a:solidFill>
                <a:latin typeface="Cantarell"/>
                <a:ea typeface="Cantarell"/>
                <a:cs typeface="Cantarell"/>
                <a:sym typeface="Cantarell"/>
              </a:rPr>
              <a:t> de España se llama Real Madrid.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2"/>
      <p:bldP build="whole" bldLvl="1" animBg="1" rev="0" advAuto="0" spid="149" grpId="3"/>
      <p:bldP build="whole" bldLvl="1" animBg="1" rev="0" advAuto="0" spid="14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B91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B91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B91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B91D"/>
          </a:solidFill>
          <a:prstDash val="solid"/>
          <a:bevel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